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9" r:id="rId1"/>
  </p:sldMasterIdLst>
  <p:sldIdLst>
    <p:sldId id="256" r:id="rId2"/>
    <p:sldId id="257" r:id="rId3"/>
    <p:sldId id="258" r:id="rId4"/>
    <p:sldId id="259" r:id="rId5"/>
    <p:sldId id="261" r:id="rId6"/>
    <p:sldId id="279" r:id="rId7"/>
    <p:sldId id="280" r:id="rId8"/>
    <p:sldId id="290" r:id="rId9"/>
    <p:sldId id="285" r:id="rId10"/>
    <p:sldId id="289" r:id="rId11"/>
    <p:sldId id="288" r:id="rId12"/>
    <p:sldId id="277" r:id="rId13"/>
    <p:sldId id="284" r:id="rId14"/>
    <p:sldId id="278" r:id="rId15"/>
    <p:sldId id="291" r:id="rId16"/>
    <p:sldId id="282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4A137DB-9A50-482E-BDE8-94B232BFD24B}">
          <p14:sldIdLst>
            <p14:sldId id="256"/>
            <p14:sldId id="257"/>
            <p14:sldId id="258"/>
            <p14:sldId id="259"/>
            <p14:sldId id="261"/>
            <p14:sldId id="279"/>
            <p14:sldId id="280"/>
            <p14:sldId id="290"/>
            <p14:sldId id="285"/>
          </p14:sldIdLst>
        </p14:section>
        <p14:section name="Untitled Section" id="{230E7F54-465C-465F-87E2-BA8168B4E645}">
          <p14:sldIdLst>
            <p14:sldId id="289"/>
            <p14:sldId id="288"/>
            <p14:sldId id="277"/>
            <p14:sldId id="284"/>
            <p14:sldId id="278"/>
            <p14:sldId id="291"/>
            <p14:sldId id="282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FA7137-2B5D-4B46-98FF-BFE7195B96E9}" v="1" dt="2025-02-14T00:43:00.3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3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J Dimetros" userId="0842caa9128cb5ae" providerId="LiveId" clId="{C6FA7137-2B5D-4B46-98FF-BFE7195B96E9}"/>
    <pc:docChg chg="undo redo custSel addSld modSld modSection">
      <pc:chgData name="DJ Dimetros" userId="0842caa9128cb5ae" providerId="LiveId" clId="{C6FA7137-2B5D-4B46-98FF-BFE7195B96E9}" dt="2025-02-14T00:56:14.412" v="153"/>
      <pc:docMkLst>
        <pc:docMk/>
      </pc:docMkLst>
      <pc:sldChg chg="modSp mod">
        <pc:chgData name="DJ Dimetros" userId="0842caa9128cb5ae" providerId="LiveId" clId="{C6FA7137-2B5D-4B46-98FF-BFE7195B96E9}" dt="2025-02-14T00:56:14.412" v="153"/>
        <pc:sldMkLst>
          <pc:docMk/>
          <pc:sldMk cId="1248228805" sldId="261"/>
        </pc:sldMkLst>
        <pc:spChg chg="mod">
          <ac:chgData name="DJ Dimetros" userId="0842caa9128cb5ae" providerId="LiveId" clId="{C6FA7137-2B5D-4B46-98FF-BFE7195B96E9}" dt="2025-02-14T00:56:14.412" v="153"/>
          <ac:spMkLst>
            <pc:docMk/>
            <pc:sldMk cId="1248228805" sldId="261"/>
            <ac:spMk id="3" creationId="{00000000-0000-0000-0000-000000000000}"/>
          </ac:spMkLst>
        </pc:spChg>
      </pc:sldChg>
      <pc:sldChg chg="modSp new mod">
        <pc:chgData name="DJ Dimetros" userId="0842caa9128cb5ae" providerId="LiveId" clId="{C6FA7137-2B5D-4B46-98FF-BFE7195B96E9}" dt="2025-02-14T00:45:47.517" v="76" actId="20577"/>
        <pc:sldMkLst>
          <pc:docMk/>
          <pc:sldMk cId="843315106" sldId="290"/>
        </pc:sldMkLst>
        <pc:spChg chg="mod">
          <ac:chgData name="DJ Dimetros" userId="0842caa9128cb5ae" providerId="LiveId" clId="{C6FA7137-2B5D-4B46-98FF-BFE7195B96E9}" dt="2025-02-14T00:41:25.463" v="53" actId="255"/>
          <ac:spMkLst>
            <pc:docMk/>
            <pc:sldMk cId="843315106" sldId="290"/>
            <ac:spMk id="2" creationId="{E252DF6B-D267-CEE8-F9ED-1EF8B6BBE0A7}"/>
          </ac:spMkLst>
        </pc:spChg>
        <pc:spChg chg="mod">
          <ac:chgData name="DJ Dimetros" userId="0842caa9128cb5ae" providerId="LiveId" clId="{C6FA7137-2B5D-4B46-98FF-BFE7195B96E9}" dt="2025-02-14T00:45:47.517" v="76" actId="20577"/>
          <ac:spMkLst>
            <pc:docMk/>
            <pc:sldMk cId="843315106" sldId="290"/>
            <ac:spMk id="3" creationId="{9930A1A1-EF6B-7B6E-E18B-26247D5448E9}"/>
          </ac:spMkLst>
        </pc:spChg>
      </pc:sldChg>
      <pc:sldChg chg="modSp new mod">
        <pc:chgData name="DJ Dimetros" userId="0842caa9128cb5ae" providerId="LiveId" clId="{C6FA7137-2B5D-4B46-98FF-BFE7195B96E9}" dt="2025-02-14T00:55:03.461" v="150" actId="122"/>
        <pc:sldMkLst>
          <pc:docMk/>
          <pc:sldMk cId="3588039690" sldId="291"/>
        </pc:sldMkLst>
        <pc:spChg chg="mod">
          <ac:chgData name="DJ Dimetros" userId="0842caa9128cb5ae" providerId="LiveId" clId="{C6FA7137-2B5D-4B46-98FF-BFE7195B96E9}" dt="2025-02-14T00:55:03.461" v="150" actId="122"/>
          <ac:spMkLst>
            <pc:docMk/>
            <pc:sldMk cId="3588039690" sldId="291"/>
            <ac:spMk id="2" creationId="{C048B6F7-9AF7-899E-2047-20027124D6F2}"/>
          </ac:spMkLst>
        </pc:spChg>
        <pc:spChg chg="mod">
          <ac:chgData name="DJ Dimetros" userId="0842caa9128cb5ae" providerId="LiveId" clId="{C6FA7137-2B5D-4B46-98FF-BFE7195B96E9}" dt="2025-02-14T00:54:40.913" v="137" actId="12"/>
          <ac:spMkLst>
            <pc:docMk/>
            <pc:sldMk cId="3588039690" sldId="291"/>
            <ac:spMk id="3" creationId="{0900A54F-0936-1701-F570-38D01D04FB77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Relationship Id="rId1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Relationship Id="rId1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C5FE53-745F-40CE-99FF-6E920D23574D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0A0C710-8182-4C03-9985-E5B65E2228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To highlight the scale and trends of plastic waste pollution; and</a:t>
          </a:r>
        </a:p>
      </dgm:t>
    </dgm:pt>
    <dgm:pt modelId="{F44735E0-A176-43F9-AE4F-842185E57CE6}" type="parTrans" cxnId="{4FF0C329-CD9B-44D2-A9B2-FFF271633C94}">
      <dgm:prSet/>
      <dgm:spPr/>
      <dgm:t>
        <a:bodyPr/>
        <a:lstStyle/>
        <a:p>
          <a:endParaRPr lang="en-US"/>
        </a:p>
      </dgm:t>
    </dgm:pt>
    <dgm:pt modelId="{DF091228-E294-45F3-B887-467F264A59A9}" type="sibTrans" cxnId="{4FF0C329-CD9B-44D2-A9B2-FFF271633C9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FE3C5FC-829B-40E9-AE12-48CA3D47150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To enhance skills/confidence in gathering and processing data for truth telling</a:t>
          </a:r>
        </a:p>
      </dgm:t>
    </dgm:pt>
    <dgm:pt modelId="{11E7F1F9-ABB8-41A8-9D56-E2ADC125BE0C}" type="parTrans" cxnId="{C4116AB8-C1AC-40C1-96B9-3841E02E7F94}">
      <dgm:prSet/>
      <dgm:spPr/>
      <dgm:t>
        <a:bodyPr/>
        <a:lstStyle/>
        <a:p>
          <a:endParaRPr lang="en-US"/>
        </a:p>
      </dgm:t>
    </dgm:pt>
    <dgm:pt modelId="{D442B081-0D95-4980-B7FD-0CF1D43BDCFD}" type="sibTrans" cxnId="{C4116AB8-C1AC-40C1-96B9-3841E02E7F94}">
      <dgm:prSet/>
      <dgm:spPr/>
      <dgm:t>
        <a:bodyPr/>
        <a:lstStyle/>
        <a:p>
          <a:endParaRPr lang="en-US"/>
        </a:p>
      </dgm:t>
    </dgm:pt>
    <dgm:pt modelId="{98100196-1331-463C-85E5-C3B10BAB4117}">
      <dgm:prSet/>
      <dgm:spPr/>
      <dgm:t>
        <a:bodyPr/>
        <a:lstStyle/>
        <a:p>
          <a:endParaRPr lang="en-US"/>
        </a:p>
      </dgm:t>
    </dgm:pt>
    <dgm:pt modelId="{8DFD2532-FC76-4429-B5C5-536D08AA6325}" type="parTrans" cxnId="{DF6284CB-BE49-45CB-8AD6-1A66758F1C1E}">
      <dgm:prSet/>
      <dgm:spPr/>
      <dgm:t>
        <a:bodyPr/>
        <a:lstStyle/>
        <a:p>
          <a:endParaRPr lang="en-US"/>
        </a:p>
      </dgm:t>
    </dgm:pt>
    <dgm:pt modelId="{C20701EA-2517-4077-BDA6-3528040B0FF0}" type="sibTrans" cxnId="{DF6284CB-BE49-45CB-8AD6-1A66758F1C1E}">
      <dgm:prSet/>
      <dgm:spPr/>
      <dgm:t>
        <a:bodyPr/>
        <a:lstStyle/>
        <a:p>
          <a:endParaRPr lang="en-US"/>
        </a:p>
      </dgm:t>
    </dgm:pt>
    <dgm:pt modelId="{E91BF3B3-D6A0-461D-A1F2-596D89858CA6}">
      <dgm:prSet/>
      <dgm:spPr/>
      <dgm:t>
        <a:bodyPr/>
        <a:lstStyle/>
        <a:p>
          <a:endParaRPr lang="en-US"/>
        </a:p>
      </dgm:t>
    </dgm:pt>
    <dgm:pt modelId="{7910A355-88B7-4308-AC6F-21B11EABCE1E}" type="parTrans" cxnId="{8702867D-82F0-4F12-9414-4976FE1B70C0}">
      <dgm:prSet/>
      <dgm:spPr/>
      <dgm:t>
        <a:bodyPr/>
        <a:lstStyle/>
        <a:p>
          <a:endParaRPr lang="en-US"/>
        </a:p>
      </dgm:t>
    </dgm:pt>
    <dgm:pt modelId="{6BC06E93-0EAB-4A11-B05D-67DF2946DAC6}" type="sibTrans" cxnId="{8702867D-82F0-4F12-9414-4976FE1B70C0}">
      <dgm:prSet/>
      <dgm:spPr/>
      <dgm:t>
        <a:bodyPr/>
        <a:lstStyle/>
        <a:p>
          <a:endParaRPr lang="en-US"/>
        </a:p>
      </dgm:t>
    </dgm:pt>
    <dgm:pt modelId="{E8DA8A16-01F8-46AF-BD76-2633BF7977BE}">
      <dgm:prSet/>
      <dgm:spPr/>
      <dgm:t>
        <a:bodyPr/>
        <a:lstStyle/>
        <a:p>
          <a:endParaRPr lang="en-US"/>
        </a:p>
      </dgm:t>
    </dgm:pt>
    <dgm:pt modelId="{FC81C1BD-2D16-4589-9A41-990213CB8090}" type="parTrans" cxnId="{0319DCA9-A331-4C33-8227-2793960E47B2}">
      <dgm:prSet/>
      <dgm:spPr/>
      <dgm:t>
        <a:bodyPr/>
        <a:lstStyle/>
        <a:p>
          <a:endParaRPr lang="en-US"/>
        </a:p>
      </dgm:t>
    </dgm:pt>
    <dgm:pt modelId="{D7314421-7978-4CC3-9CD5-530AB6263671}" type="sibTrans" cxnId="{0319DCA9-A331-4C33-8227-2793960E47B2}">
      <dgm:prSet/>
      <dgm:spPr/>
      <dgm:t>
        <a:bodyPr/>
        <a:lstStyle/>
        <a:p>
          <a:endParaRPr lang="en-US"/>
        </a:p>
      </dgm:t>
    </dgm:pt>
    <dgm:pt modelId="{6918281E-704E-47C7-A10C-30BF1FF83D0A}" type="pres">
      <dgm:prSet presAssocID="{43C5FE53-745F-40CE-99FF-6E920D23574D}" presName="root" presStyleCnt="0">
        <dgm:presLayoutVars>
          <dgm:dir/>
          <dgm:resizeHandles val="exact"/>
        </dgm:presLayoutVars>
      </dgm:prSet>
      <dgm:spPr/>
    </dgm:pt>
    <dgm:pt modelId="{0411E1EB-8BAE-4D53-B7F3-E473518AA7D6}" type="pres">
      <dgm:prSet presAssocID="{43C5FE53-745F-40CE-99FF-6E920D23574D}" presName="container" presStyleCnt="0">
        <dgm:presLayoutVars>
          <dgm:dir/>
          <dgm:resizeHandles val="exact"/>
        </dgm:presLayoutVars>
      </dgm:prSet>
      <dgm:spPr/>
    </dgm:pt>
    <dgm:pt modelId="{D0BD4F02-ADB8-4428-8EC7-60A411894F01}" type="pres">
      <dgm:prSet presAssocID="{D0A0C710-8182-4C03-9985-E5B65E22286C}" presName="compNode" presStyleCnt="0"/>
      <dgm:spPr/>
    </dgm:pt>
    <dgm:pt modelId="{8572BE86-1BDD-42CC-984F-660F255A89ED}" type="pres">
      <dgm:prSet presAssocID="{D0A0C710-8182-4C03-9985-E5B65E22286C}" presName="iconBgRect" presStyleLbl="bgShp" presStyleIdx="0" presStyleCnt="2"/>
      <dgm:spPr/>
    </dgm:pt>
    <dgm:pt modelId="{FAA42A56-A5BC-4BE3-BA60-B717A517F6F4}" type="pres">
      <dgm:prSet presAssocID="{D0A0C710-8182-4C03-9985-E5B65E22286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3D702EF6-A59F-4E6E-8C31-5107535A98B3}" type="pres">
      <dgm:prSet presAssocID="{D0A0C710-8182-4C03-9985-E5B65E22286C}" presName="spaceRect" presStyleCnt="0"/>
      <dgm:spPr/>
    </dgm:pt>
    <dgm:pt modelId="{F61E74FC-5B0F-4212-80F0-DB4CCE3A83E3}" type="pres">
      <dgm:prSet presAssocID="{D0A0C710-8182-4C03-9985-E5B65E22286C}" presName="textRect" presStyleLbl="revTx" presStyleIdx="0" presStyleCnt="2">
        <dgm:presLayoutVars>
          <dgm:chMax val="1"/>
          <dgm:chPref val="1"/>
        </dgm:presLayoutVars>
      </dgm:prSet>
      <dgm:spPr/>
    </dgm:pt>
    <dgm:pt modelId="{DB5DD6C1-2B59-4F56-A18C-B1999FE2AB22}" type="pres">
      <dgm:prSet presAssocID="{DF091228-E294-45F3-B887-467F264A59A9}" presName="sibTrans" presStyleLbl="sibTrans2D1" presStyleIdx="0" presStyleCnt="0"/>
      <dgm:spPr/>
    </dgm:pt>
    <dgm:pt modelId="{3419DAF7-E853-4DFC-A33A-A8C17A798781}" type="pres">
      <dgm:prSet presAssocID="{4FE3C5FC-829B-40E9-AE12-48CA3D47150D}" presName="compNode" presStyleCnt="0"/>
      <dgm:spPr/>
    </dgm:pt>
    <dgm:pt modelId="{441E4D84-988F-4175-AD85-371A53CE0DA2}" type="pres">
      <dgm:prSet presAssocID="{4FE3C5FC-829B-40E9-AE12-48CA3D47150D}" presName="iconBgRect" presStyleLbl="bgShp" presStyleIdx="1" presStyleCnt="2"/>
      <dgm:spPr/>
    </dgm:pt>
    <dgm:pt modelId="{2D90F4B8-7C67-407C-A470-FE6FD26B2038}" type="pres">
      <dgm:prSet presAssocID="{4FE3C5FC-829B-40E9-AE12-48CA3D47150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cycle"/>
        </a:ext>
      </dgm:extLst>
    </dgm:pt>
    <dgm:pt modelId="{00F26D6A-C495-4834-95BB-B871A3454121}" type="pres">
      <dgm:prSet presAssocID="{4FE3C5FC-829B-40E9-AE12-48CA3D47150D}" presName="spaceRect" presStyleCnt="0"/>
      <dgm:spPr/>
    </dgm:pt>
    <dgm:pt modelId="{EC205C15-DBEB-419B-9FEC-EFFDAAEFFD04}" type="pres">
      <dgm:prSet presAssocID="{4FE3C5FC-829B-40E9-AE12-48CA3D47150D}" presName="textRect" presStyleLbl="revTx" presStyleIdx="1" presStyleCnt="2" custScaleY="129559">
        <dgm:presLayoutVars>
          <dgm:chMax val="1"/>
          <dgm:chPref val="1"/>
        </dgm:presLayoutVars>
      </dgm:prSet>
      <dgm:spPr/>
    </dgm:pt>
  </dgm:ptLst>
  <dgm:cxnLst>
    <dgm:cxn modelId="{0D076421-E47E-4D83-BC27-FFEAE5FA0B22}" type="presOf" srcId="{4FE3C5FC-829B-40E9-AE12-48CA3D47150D}" destId="{EC205C15-DBEB-419B-9FEC-EFFDAAEFFD04}" srcOrd="0" destOrd="0" presId="urn:microsoft.com/office/officeart/2018/2/layout/IconCircleList"/>
    <dgm:cxn modelId="{4FF0C329-CD9B-44D2-A9B2-FFF271633C94}" srcId="{43C5FE53-745F-40CE-99FF-6E920D23574D}" destId="{D0A0C710-8182-4C03-9985-E5B65E22286C}" srcOrd="0" destOrd="0" parTransId="{F44735E0-A176-43F9-AE4F-842185E57CE6}" sibTransId="{DF091228-E294-45F3-B887-467F264A59A9}"/>
    <dgm:cxn modelId="{8702867D-82F0-4F12-9414-4976FE1B70C0}" srcId="{4FE3C5FC-829B-40E9-AE12-48CA3D47150D}" destId="{E91BF3B3-D6A0-461D-A1F2-596D89858CA6}" srcOrd="1" destOrd="0" parTransId="{7910A355-88B7-4308-AC6F-21B11EABCE1E}" sibTransId="{6BC06E93-0EAB-4A11-B05D-67DF2946DAC6}"/>
    <dgm:cxn modelId="{E8BF1984-010D-48B0-BF0D-2C4D26635990}" type="presOf" srcId="{D0A0C710-8182-4C03-9985-E5B65E22286C}" destId="{F61E74FC-5B0F-4212-80F0-DB4CCE3A83E3}" srcOrd="0" destOrd="0" presId="urn:microsoft.com/office/officeart/2018/2/layout/IconCircleList"/>
    <dgm:cxn modelId="{0319DCA9-A331-4C33-8227-2793960E47B2}" srcId="{4FE3C5FC-829B-40E9-AE12-48CA3D47150D}" destId="{E8DA8A16-01F8-46AF-BD76-2633BF7977BE}" srcOrd="2" destOrd="0" parTransId="{FC81C1BD-2D16-4589-9A41-990213CB8090}" sibTransId="{D7314421-7978-4CC3-9CD5-530AB6263671}"/>
    <dgm:cxn modelId="{8F8A2FB8-D415-4336-9701-8A2CC920717C}" type="presOf" srcId="{DF091228-E294-45F3-B887-467F264A59A9}" destId="{DB5DD6C1-2B59-4F56-A18C-B1999FE2AB22}" srcOrd="0" destOrd="0" presId="urn:microsoft.com/office/officeart/2018/2/layout/IconCircleList"/>
    <dgm:cxn modelId="{C4116AB8-C1AC-40C1-96B9-3841E02E7F94}" srcId="{43C5FE53-745F-40CE-99FF-6E920D23574D}" destId="{4FE3C5FC-829B-40E9-AE12-48CA3D47150D}" srcOrd="1" destOrd="0" parTransId="{11E7F1F9-ABB8-41A8-9D56-E2ADC125BE0C}" sibTransId="{D442B081-0D95-4980-B7FD-0CF1D43BDCFD}"/>
    <dgm:cxn modelId="{DF6284CB-BE49-45CB-8AD6-1A66758F1C1E}" srcId="{4FE3C5FC-829B-40E9-AE12-48CA3D47150D}" destId="{98100196-1331-463C-85E5-C3B10BAB4117}" srcOrd="0" destOrd="0" parTransId="{8DFD2532-FC76-4429-B5C5-536D08AA6325}" sibTransId="{C20701EA-2517-4077-BDA6-3528040B0FF0}"/>
    <dgm:cxn modelId="{16CD03E8-A2FE-4481-AACF-EDBCE5062D2F}" type="presOf" srcId="{43C5FE53-745F-40CE-99FF-6E920D23574D}" destId="{6918281E-704E-47C7-A10C-30BF1FF83D0A}" srcOrd="0" destOrd="0" presId="urn:microsoft.com/office/officeart/2018/2/layout/IconCircleList"/>
    <dgm:cxn modelId="{098CDE57-3027-4DB9-BFF3-B43ACA7E0C69}" type="presParOf" srcId="{6918281E-704E-47C7-A10C-30BF1FF83D0A}" destId="{0411E1EB-8BAE-4D53-B7F3-E473518AA7D6}" srcOrd="0" destOrd="0" presId="urn:microsoft.com/office/officeart/2018/2/layout/IconCircleList"/>
    <dgm:cxn modelId="{AFB3F9DD-1FEF-4486-946C-471CA26C1739}" type="presParOf" srcId="{0411E1EB-8BAE-4D53-B7F3-E473518AA7D6}" destId="{D0BD4F02-ADB8-4428-8EC7-60A411894F01}" srcOrd="0" destOrd="0" presId="urn:microsoft.com/office/officeart/2018/2/layout/IconCircleList"/>
    <dgm:cxn modelId="{1CDA5D58-649C-4CBE-8E50-3DDA2E6E08EF}" type="presParOf" srcId="{D0BD4F02-ADB8-4428-8EC7-60A411894F01}" destId="{8572BE86-1BDD-42CC-984F-660F255A89ED}" srcOrd="0" destOrd="0" presId="urn:microsoft.com/office/officeart/2018/2/layout/IconCircleList"/>
    <dgm:cxn modelId="{99FAFC0A-9E1F-448C-81D3-9A78AEC80CFF}" type="presParOf" srcId="{D0BD4F02-ADB8-4428-8EC7-60A411894F01}" destId="{FAA42A56-A5BC-4BE3-BA60-B717A517F6F4}" srcOrd="1" destOrd="0" presId="urn:microsoft.com/office/officeart/2018/2/layout/IconCircleList"/>
    <dgm:cxn modelId="{08E36074-0E2B-4727-96C6-518D1F8274ED}" type="presParOf" srcId="{D0BD4F02-ADB8-4428-8EC7-60A411894F01}" destId="{3D702EF6-A59F-4E6E-8C31-5107535A98B3}" srcOrd="2" destOrd="0" presId="urn:microsoft.com/office/officeart/2018/2/layout/IconCircleList"/>
    <dgm:cxn modelId="{5AAB9579-00D7-46AD-88CA-F1BF57D70082}" type="presParOf" srcId="{D0BD4F02-ADB8-4428-8EC7-60A411894F01}" destId="{F61E74FC-5B0F-4212-80F0-DB4CCE3A83E3}" srcOrd="3" destOrd="0" presId="urn:microsoft.com/office/officeart/2018/2/layout/IconCircleList"/>
    <dgm:cxn modelId="{68C4EAAF-5D6C-4278-83D8-1F2669A0779D}" type="presParOf" srcId="{0411E1EB-8BAE-4D53-B7F3-E473518AA7D6}" destId="{DB5DD6C1-2B59-4F56-A18C-B1999FE2AB22}" srcOrd="1" destOrd="0" presId="urn:microsoft.com/office/officeart/2018/2/layout/IconCircleList"/>
    <dgm:cxn modelId="{9B0C7662-DC51-48E0-A8CC-7D8041AEA83E}" type="presParOf" srcId="{0411E1EB-8BAE-4D53-B7F3-E473518AA7D6}" destId="{3419DAF7-E853-4DFC-A33A-A8C17A798781}" srcOrd="2" destOrd="0" presId="urn:microsoft.com/office/officeart/2018/2/layout/IconCircleList"/>
    <dgm:cxn modelId="{6BE7CEA5-19C0-4B69-8EC6-44D94ECDF0EE}" type="presParOf" srcId="{3419DAF7-E853-4DFC-A33A-A8C17A798781}" destId="{441E4D84-988F-4175-AD85-371A53CE0DA2}" srcOrd="0" destOrd="0" presId="urn:microsoft.com/office/officeart/2018/2/layout/IconCircleList"/>
    <dgm:cxn modelId="{66231D0C-38F3-42AB-A126-4DC9B065D697}" type="presParOf" srcId="{3419DAF7-E853-4DFC-A33A-A8C17A798781}" destId="{2D90F4B8-7C67-407C-A470-FE6FD26B2038}" srcOrd="1" destOrd="0" presId="urn:microsoft.com/office/officeart/2018/2/layout/IconCircleList"/>
    <dgm:cxn modelId="{4E9DA75D-1376-4E6E-B327-A2E4A348E7A5}" type="presParOf" srcId="{3419DAF7-E853-4DFC-A33A-A8C17A798781}" destId="{00F26D6A-C495-4834-95BB-B871A3454121}" srcOrd="2" destOrd="0" presId="urn:microsoft.com/office/officeart/2018/2/layout/IconCircleList"/>
    <dgm:cxn modelId="{0EADFB74-0AD5-4045-BEFA-5B445ACF48E4}" type="presParOf" srcId="{3419DAF7-E853-4DFC-A33A-A8C17A798781}" destId="{EC205C15-DBEB-419B-9FEC-EFFDAAEFFD04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4B595B-21CE-4047-90B0-4B6671EAA57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7D78FB4-4986-4DC3-B533-153DAAF8AE7E}">
      <dgm:prSet/>
      <dgm:spPr/>
      <dgm:t>
        <a:bodyPr/>
        <a:lstStyle/>
        <a:p>
          <a:r>
            <a:rPr lang="en-US"/>
            <a:t>Internet research </a:t>
          </a:r>
        </a:p>
      </dgm:t>
    </dgm:pt>
    <dgm:pt modelId="{17A5763C-513A-429D-BE34-C04D5C5146A9}" type="parTrans" cxnId="{F324C1D6-83E1-4D99-86DC-6B102F87B195}">
      <dgm:prSet/>
      <dgm:spPr/>
      <dgm:t>
        <a:bodyPr/>
        <a:lstStyle/>
        <a:p>
          <a:endParaRPr lang="en-US"/>
        </a:p>
      </dgm:t>
    </dgm:pt>
    <dgm:pt modelId="{81B98BEE-090A-46F5-B8A0-AE14904281E7}" type="sibTrans" cxnId="{F324C1D6-83E1-4D99-86DC-6B102F87B195}">
      <dgm:prSet/>
      <dgm:spPr/>
      <dgm:t>
        <a:bodyPr/>
        <a:lstStyle/>
        <a:p>
          <a:endParaRPr lang="en-US"/>
        </a:p>
      </dgm:t>
    </dgm:pt>
    <dgm:pt modelId="{24200182-B5A5-4866-B311-B278D6EC7C90}">
      <dgm:prSet/>
      <dgm:spPr/>
      <dgm:t>
        <a:bodyPr/>
        <a:lstStyle/>
        <a:p>
          <a:r>
            <a:rPr lang="en-US"/>
            <a:t>Cleaning up the data for accuracy and completeness </a:t>
          </a:r>
        </a:p>
      </dgm:t>
    </dgm:pt>
    <dgm:pt modelId="{741A1954-A0F8-4827-828B-4FC0B7A30FFA}" type="parTrans" cxnId="{6226EB46-4D65-4D3D-98CD-C09AF2737183}">
      <dgm:prSet/>
      <dgm:spPr/>
      <dgm:t>
        <a:bodyPr/>
        <a:lstStyle/>
        <a:p>
          <a:endParaRPr lang="en-US"/>
        </a:p>
      </dgm:t>
    </dgm:pt>
    <dgm:pt modelId="{580EE719-6A7D-40DD-A9BE-47827240E58F}" type="sibTrans" cxnId="{6226EB46-4D65-4D3D-98CD-C09AF2737183}">
      <dgm:prSet/>
      <dgm:spPr/>
      <dgm:t>
        <a:bodyPr/>
        <a:lstStyle/>
        <a:p>
          <a:endParaRPr lang="en-US"/>
        </a:p>
      </dgm:t>
    </dgm:pt>
    <dgm:pt modelId="{B986B7AD-2735-4084-8617-05B2CE6DD312}">
      <dgm:prSet/>
      <dgm:spPr/>
      <dgm:t>
        <a:bodyPr/>
        <a:lstStyle/>
        <a:p>
          <a:r>
            <a:rPr lang="en-US"/>
            <a:t>Data analysis to identify </a:t>
          </a:r>
        </a:p>
      </dgm:t>
    </dgm:pt>
    <dgm:pt modelId="{8F045646-82E4-41BD-926A-2ACCE7019277}" type="parTrans" cxnId="{29F1730D-9E2E-4EEB-B238-30507C37460D}">
      <dgm:prSet/>
      <dgm:spPr/>
      <dgm:t>
        <a:bodyPr/>
        <a:lstStyle/>
        <a:p>
          <a:endParaRPr lang="en-US"/>
        </a:p>
      </dgm:t>
    </dgm:pt>
    <dgm:pt modelId="{2E3C0972-9E24-498A-8F82-3844A93137D5}" type="sibTrans" cxnId="{29F1730D-9E2E-4EEB-B238-30507C37460D}">
      <dgm:prSet/>
      <dgm:spPr/>
      <dgm:t>
        <a:bodyPr/>
        <a:lstStyle/>
        <a:p>
          <a:endParaRPr lang="en-US"/>
        </a:p>
      </dgm:t>
    </dgm:pt>
    <dgm:pt modelId="{434B18A5-FAD2-4C21-AB34-FE79E90A004C}">
      <dgm:prSet/>
      <dgm:spPr/>
      <dgm:t>
        <a:bodyPr/>
        <a:lstStyle/>
        <a:p>
          <a:r>
            <a:rPr lang="en-US"/>
            <a:t>limitations, </a:t>
          </a:r>
        </a:p>
      </dgm:t>
    </dgm:pt>
    <dgm:pt modelId="{2195FBCA-B621-463E-91CA-B2F7FE1469DF}" type="parTrans" cxnId="{593D4037-F173-4AAA-BBF3-BD4EE9FBB95A}">
      <dgm:prSet/>
      <dgm:spPr/>
      <dgm:t>
        <a:bodyPr/>
        <a:lstStyle/>
        <a:p>
          <a:endParaRPr lang="en-US"/>
        </a:p>
      </dgm:t>
    </dgm:pt>
    <dgm:pt modelId="{20EEAFEB-CC81-439A-80E5-6B8C0D9D9509}" type="sibTrans" cxnId="{593D4037-F173-4AAA-BBF3-BD4EE9FBB95A}">
      <dgm:prSet/>
      <dgm:spPr/>
      <dgm:t>
        <a:bodyPr/>
        <a:lstStyle/>
        <a:p>
          <a:endParaRPr lang="en-US"/>
        </a:p>
      </dgm:t>
    </dgm:pt>
    <dgm:pt modelId="{B6FF2256-A902-47D8-B4DE-39225BC27F2D}">
      <dgm:prSet/>
      <dgm:spPr/>
      <dgm:t>
        <a:bodyPr/>
        <a:lstStyle/>
        <a:p>
          <a:r>
            <a:rPr lang="en-US" dirty="0"/>
            <a:t>Setting of parameters and </a:t>
          </a:r>
        </a:p>
      </dgm:t>
    </dgm:pt>
    <dgm:pt modelId="{29E2141E-B9DD-4877-8452-79AC759858A3}" type="parTrans" cxnId="{FFC5FC95-D753-46B9-8B40-2F08C3224C7B}">
      <dgm:prSet/>
      <dgm:spPr/>
      <dgm:t>
        <a:bodyPr/>
        <a:lstStyle/>
        <a:p>
          <a:endParaRPr lang="en-US"/>
        </a:p>
      </dgm:t>
    </dgm:pt>
    <dgm:pt modelId="{6D1F082B-5513-49DF-9AC2-B7EE01DC033C}" type="sibTrans" cxnId="{FFC5FC95-D753-46B9-8B40-2F08C3224C7B}">
      <dgm:prSet/>
      <dgm:spPr/>
      <dgm:t>
        <a:bodyPr/>
        <a:lstStyle/>
        <a:p>
          <a:endParaRPr lang="en-US"/>
        </a:p>
      </dgm:t>
    </dgm:pt>
    <dgm:pt modelId="{5D7BBE29-B455-40B2-9114-B28F35E988E3}">
      <dgm:prSet/>
      <dgm:spPr/>
      <dgm:t>
        <a:bodyPr/>
        <a:lstStyle/>
        <a:p>
          <a:r>
            <a:rPr lang="en-US"/>
            <a:t>visualizing the data for</a:t>
          </a:r>
        </a:p>
      </dgm:t>
    </dgm:pt>
    <dgm:pt modelId="{D12C8857-E6F6-4F28-9335-DCF82343ADEF}" type="parTrans" cxnId="{BD260FF5-4DE3-471E-94BF-9A5E95681383}">
      <dgm:prSet/>
      <dgm:spPr/>
      <dgm:t>
        <a:bodyPr/>
        <a:lstStyle/>
        <a:p>
          <a:endParaRPr lang="en-US"/>
        </a:p>
      </dgm:t>
    </dgm:pt>
    <dgm:pt modelId="{D8D1D9D4-0237-4B24-8708-D5E8DF68C640}" type="sibTrans" cxnId="{BD260FF5-4DE3-471E-94BF-9A5E95681383}">
      <dgm:prSet/>
      <dgm:spPr/>
      <dgm:t>
        <a:bodyPr/>
        <a:lstStyle/>
        <a:p>
          <a:endParaRPr lang="en-US"/>
        </a:p>
      </dgm:t>
    </dgm:pt>
    <dgm:pt modelId="{FE0220D2-167E-44BB-8F61-A38FB724A7E9}">
      <dgm:prSet/>
      <dgm:spPr/>
      <dgm:t>
        <a:bodyPr/>
        <a:lstStyle/>
        <a:p>
          <a:r>
            <a:rPr lang="en-US" dirty="0"/>
            <a:t>Story telling with consideration for data ethics</a:t>
          </a:r>
        </a:p>
      </dgm:t>
    </dgm:pt>
    <dgm:pt modelId="{11176CC4-3C79-4D36-A887-2CF82AFD41FF}" type="parTrans" cxnId="{6690614F-3D23-4492-B3BC-9A64BC483ECB}">
      <dgm:prSet/>
      <dgm:spPr/>
      <dgm:t>
        <a:bodyPr/>
        <a:lstStyle/>
        <a:p>
          <a:endParaRPr lang="en-US"/>
        </a:p>
      </dgm:t>
    </dgm:pt>
    <dgm:pt modelId="{8CAA7FDA-BC54-4706-8400-A06D6385D355}" type="sibTrans" cxnId="{6690614F-3D23-4492-B3BC-9A64BC483ECB}">
      <dgm:prSet/>
      <dgm:spPr/>
      <dgm:t>
        <a:bodyPr/>
        <a:lstStyle/>
        <a:p>
          <a:endParaRPr lang="en-US"/>
        </a:p>
      </dgm:t>
    </dgm:pt>
    <dgm:pt modelId="{0F3E7893-675A-4179-98A5-3F4BF8407A5D}" type="pres">
      <dgm:prSet presAssocID="{9B4B595B-21CE-4047-90B0-4B6671EAA570}" presName="root" presStyleCnt="0">
        <dgm:presLayoutVars>
          <dgm:dir/>
          <dgm:resizeHandles val="exact"/>
        </dgm:presLayoutVars>
      </dgm:prSet>
      <dgm:spPr/>
    </dgm:pt>
    <dgm:pt modelId="{CDBE411E-55EC-4D04-98B3-41605433A272}" type="pres">
      <dgm:prSet presAssocID="{07D78FB4-4986-4DC3-B533-153DAAF8AE7E}" presName="compNode" presStyleCnt="0"/>
      <dgm:spPr/>
    </dgm:pt>
    <dgm:pt modelId="{F5A9A9F1-B849-4C46-97B7-90F088CCD4D5}" type="pres">
      <dgm:prSet presAssocID="{07D78FB4-4986-4DC3-B533-153DAAF8AE7E}" presName="bgRect" presStyleLbl="bgShp" presStyleIdx="0" presStyleCnt="7"/>
      <dgm:spPr/>
    </dgm:pt>
    <dgm:pt modelId="{68E04BE1-D87F-4E99-871D-ECD632EBB7DE}" type="pres">
      <dgm:prSet presAssocID="{07D78FB4-4986-4DC3-B533-153DAAF8AE7E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1F038374-2903-40F2-BABC-FB654A15BD68}" type="pres">
      <dgm:prSet presAssocID="{07D78FB4-4986-4DC3-B533-153DAAF8AE7E}" presName="spaceRect" presStyleCnt="0"/>
      <dgm:spPr/>
    </dgm:pt>
    <dgm:pt modelId="{A3D0D594-1C74-4418-A667-1CD874BCCDBC}" type="pres">
      <dgm:prSet presAssocID="{07D78FB4-4986-4DC3-B533-153DAAF8AE7E}" presName="parTx" presStyleLbl="revTx" presStyleIdx="0" presStyleCnt="7">
        <dgm:presLayoutVars>
          <dgm:chMax val="0"/>
          <dgm:chPref val="0"/>
        </dgm:presLayoutVars>
      </dgm:prSet>
      <dgm:spPr/>
    </dgm:pt>
    <dgm:pt modelId="{DD510758-D520-487F-9CC9-4B8ACBADC787}" type="pres">
      <dgm:prSet presAssocID="{81B98BEE-090A-46F5-B8A0-AE14904281E7}" presName="sibTrans" presStyleCnt="0"/>
      <dgm:spPr/>
    </dgm:pt>
    <dgm:pt modelId="{398F1B5C-5320-4075-896A-0A54CF858B7B}" type="pres">
      <dgm:prSet presAssocID="{24200182-B5A5-4866-B311-B278D6EC7C90}" presName="compNode" presStyleCnt="0"/>
      <dgm:spPr/>
    </dgm:pt>
    <dgm:pt modelId="{1D827810-7A02-4F33-82CA-0D65A85EBAEE}" type="pres">
      <dgm:prSet presAssocID="{24200182-B5A5-4866-B311-B278D6EC7C90}" presName="bgRect" presStyleLbl="bgShp" presStyleIdx="1" presStyleCnt="7"/>
      <dgm:spPr/>
    </dgm:pt>
    <dgm:pt modelId="{47867F41-52B6-457D-91F0-FD0DA6E67B34}" type="pres">
      <dgm:prSet presAssocID="{24200182-B5A5-4866-B311-B278D6EC7C90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0F21C749-6E1E-4683-A202-24BD657C6618}" type="pres">
      <dgm:prSet presAssocID="{24200182-B5A5-4866-B311-B278D6EC7C90}" presName="spaceRect" presStyleCnt="0"/>
      <dgm:spPr/>
    </dgm:pt>
    <dgm:pt modelId="{FB468C62-138B-4675-A128-4C08DBFA3A3F}" type="pres">
      <dgm:prSet presAssocID="{24200182-B5A5-4866-B311-B278D6EC7C90}" presName="parTx" presStyleLbl="revTx" presStyleIdx="1" presStyleCnt="7">
        <dgm:presLayoutVars>
          <dgm:chMax val="0"/>
          <dgm:chPref val="0"/>
        </dgm:presLayoutVars>
      </dgm:prSet>
      <dgm:spPr/>
    </dgm:pt>
    <dgm:pt modelId="{6958BA3F-65F6-4164-8416-AE4D7D230924}" type="pres">
      <dgm:prSet presAssocID="{580EE719-6A7D-40DD-A9BE-47827240E58F}" presName="sibTrans" presStyleCnt="0"/>
      <dgm:spPr/>
    </dgm:pt>
    <dgm:pt modelId="{80732797-D67D-45A4-9500-E92AAC3FD188}" type="pres">
      <dgm:prSet presAssocID="{B986B7AD-2735-4084-8617-05B2CE6DD312}" presName="compNode" presStyleCnt="0"/>
      <dgm:spPr/>
    </dgm:pt>
    <dgm:pt modelId="{197D3E0F-2716-4012-B7BF-8257F360B4B6}" type="pres">
      <dgm:prSet presAssocID="{B986B7AD-2735-4084-8617-05B2CE6DD312}" presName="bgRect" presStyleLbl="bgShp" presStyleIdx="2" presStyleCnt="7"/>
      <dgm:spPr/>
    </dgm:pt>
    <dgm:pt modelId="{2B6A8B3C-33A7-42B1-82D2-C6F77C1FA0D6}" type="pres">
      <dgm:prSet presAssocID="{B986B7AD-2735-4084-8617-05B2CE6DD312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58BFA34-17AA-4017-BE4A-AA98DB180EEA}" type="pres">
      <dgm:prSet presAssocID="{B986B7AD-2735-4084-8617-05B2CE6DD312}" presName="spaceRect" presStyleCnt="0"/>
      <dgm:spPr/>
    </dgm:pt>
    <dgm:pt modelId="{ABDEAC35-9A1B-4404-8A1F-4E59ECCB5DA1}" type="pres">
      <dgm:prSet presAssocID="{B986B7AD-2735-4084-8617-05B2CE6DD312}" presName="parTx" presStyleLbl="revTx" presStyleIdx="2" presStyleCnt="7">
        <dgm:presLayoutVars>
          <dgm:chMax val="0"/>
          <dgm:chPref val="0"/>
        </dgm:presLayoutVars>
      </dgm:prSet>
      <dgm:spPr/>
    </dgm:pt>
    <dgm:pt modelId="{8BAE8517-D066-4F8B-B32B-02DB0106FCE1}" type="pres">
      <dgm:prSet presAssocID="{2E3C0972-9E24-498A-8F82-3844A93137D5}" presName="sibTrans" presStyleCnt="0"/>
      <dgm:spPr/>
    </dgm:pt>
    <dgm:pt modelId="{002FD89B-A62E-4F3E-96D7-3901AE9A3BCE}" type="pres">
      <dgm:prSet presAssocID="{434B18A5-FAD2-4C21-AB34-FE79E90A004C}" presName="compNode" presStyleCnt="0"/>
      <dgm:spPr/>
    </dgm:pt>
    <dgm:pt modelId="{B20C19F6-0364-45E3-AD85-8731E1F3E224}" type="pres">
      <dgm:prSet presAssocID="{434B18A5-FAD2-4C21-AB34-FE79E90A004C}" presName="bgRect" presStyleLbl="bgShp" presStyleIdx="3" presStyleCnt="7"/>
      <dgm:spPr/>
    </dgm:pt>
    <dgm:pt modelId="{3ED5F0EA-63F8-4CBA-9E31-1E83B6E76B49}" type="pres">
      <dgm:prSet presAssocID="{434B18A5-FAD2-4C21-AB34-FE79E90A004C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01A89A71-B6F9-45FD-83ED-2E4579773AA0}" type="pres">
      <dgm:prSet presAssocID="{434B18A5-FAD2-4C21-AB34-FE79E90A004C}" presName="spaceRect" presStyleCnt="0"/>
      <dgm:spPr/>
    </dgm:pt>
    <dgm:pt modelId="{87B878A9-8F6F-46CD-93A1-CC432659A554}" type="pres">
      <dgm:prSet presAssocID="{434B18A5-FAD2-4C21-AB34-FE79E90A004C}" presName="parTx" presStyleLbl="revTx" presStyleIdx="3" presStyleCnt="7">
        <dgm:presLayoutVars>
          <dgm:chMax val="0"/>
          <dgm:chPref val="0"/>
        </dgm:presLayoutVars>
      </dgm:prSet>
      <dgm:spPr/>
    </dgm:pt>
    <dgm:pt modelId="{04E6CD93-2693-43A1-9C0E-988C0E8E46F4}" type="pres">
      <dgm:prSet presAssocID="{20EEAFEB-CC81-439A-80E5-6B8C0D9D9509}" presName="sibTrans" presStyleCnt="0"/>
      <dgm:spPr/>
    </dgm:pt>
    <dgm:pt modelId="{A3A8F37C-AA4C-40C6-929A-E2289E7BE8D1}" type="pres">
      <dgm:prSet presAssocID="{B6FF2256-A902-47D8-B4DE-39225BC27F2D}" presName="compNode" presStyleCnt="0"/>
      <dgm:spPr/>
    </dgm:pt>
    <dgm:pt modelId="{87BB4516-C9D5-4547-8FB0-3B6081A73292}" type="pres">
      <dgm:prSet presAssocID="{B6FF2256-A902-47D8-B4DE-39225BC27F2D}" presName="bgRect" presStyleLbl="bgShp" presStyleIdx="4" presStyleCnt="7"/>
      <dgm:spPr/>
    </dgm:pt>
    <dgm:pt modelId="{2B3D306E-8E7C-438A-9B4E-650318858C4B}" type="pres">
      <dgm:prSet presAssocID="{B6FF2256-A902-47D8-B4DE-39225BC27F2D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D5ADC153-2729-4732-9759-3608BDED92E6}" type="pres">
      <dgm:prSet presAssocID="{B6FF2256-A902-47D8-B4DE-39225BC27F2D}" presName="spaceRect" presStyleCnt="0"/>
      <dgm:spPr/>
    </dgm:pt>
    <dgm:pt modelId="{30B830A6-3508-4078-8E70-173BBF6508A6}" type="pres">
      <dgm:prSet presAssocID="{B6FF2256-A902-47D8-B4DE-39225BC27F2D}" presName="parTx" presStyleLbl="revTx" presStyleIdx="4" presStyleCnt="7">
        <dgm:presLayoutVars>
          <dgm:chMax val="0"/>
          <dgm:chPref val="0"/>
        </dgm:presLayoutVars>
      </dgm:prSet>
      <dgm:spPr/>
    </dgm:pt>
    <dgm:pt modelId="{5A8DA9F6-6F6E-4002-91F2-8CD441DC315F}" type="pres">
      <dgm:prSet presAssocID="{6D1F082B-5513-49DF-9AC2-B7EE01DC033C}" presName="sibTrans" presStyleCnt="0"/>
      <dgm:spPr/>
    </dgm:pt>
    <dgm:pt modelId="{7BA484BE-CBA6-4AEF-B3DD-F04E82981B8A}" type="pres">
      <dgm:prSet presAssocID="{5D7BBE29-B455-40B2-9114-B28F35E988E3}" presName="compNode" presStyleCnt="0"/>
      <dgm:spPr/>
    </dgm:pt>
    <dgm:pt modelId="{E043EC91-9BF8-4FAA-BBDA-C40CB22A4B3E}" type="pres">
      <dgm:prSet presAssocID="{5D7BBE29-B455-40B2-9114-B28F35E988E3}" presName="bgRect" presStyleLbl="bgShp" presStyleIdx="5" presStyleCnt="7"/>
      <dgm:spPr/>
    </dgm:pt>
    <dgm:pt modelId="{93C6EF06-2062-40E7-B5FD-CCE144809474}" type="pres">
      <dgm:prSet presAssocID="{5D7BBE29-B455-40B2-9114-B28F35E988E3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6CCA0BE-F4C8-4889-9077-F1AF05DE55EA}" type="pres">
      <dgm:prSet presAssocID="{5D7BBE29-B455-40B2-9114-B28F35E988E3}" presName="spaceRect" presStyleCnt="0"/>
      <dgm:spPr/>
    </dgm:pt>
    <dgm:pt modelId="{ED37DE0C-A03A-4556-8F61-1AC817145E8F}" type="pres">
      <dgm:prSet presAssocID="{5D7BBE29-B455-40B2-9114-B28F35E988E3}" presName="parTx" presStyleLbl="revTx" presStyleIdx="5" presStyleCnt="7">
        <dgm:presLayoutVars>
          <dgm:chMax val="0"/>
          <dgm:chPref val="0"/>
        </dgm:presLayoutVars>
      </dgm:prSet>
      <dgm:spPr/>
    </dgm:pt>
    <dgm:pt modelId="{A99EF1F8-C561-4419-8EAF-BE32730D7822}" type="pres">
      <dgm:prSet presAssocID="{D8D1D9D4-0237-4B24-8708-D5E8DF68C640}" presName="sibTrans" presStyleCnt="0"/>
      <dgm:spPr/>
    </dgm:pt>
    <dgm:pt modelId="{2C429917-7CC9-4AC5-BB44-8030DBCB2F73}" type="pres">
      <dgm:prSet presAssocID="{FE0220D2-167E-44BB-8F61-A38FB724A7E9}" presName="compNode" presStyleCnt="0"/>
      <dgm:spPr/>
    </dgm:pt>
    <dgm:pt modelId="{C0C37574-20B4-4520-96EF-D03DCC3590DE}" type="pres">
      <dgm:prSet presAssocID="{FE0220D2-167E-44BB-8F61-A38FB724A7E9}" presName="bgRect" presStyleLbl="bgShp" presStyleIdx="6" presStyleCnt="7"/>
      <dgm:spPr/>
    </dgm:pt>
    <dgm:pt modelId="{06DB70FC-148C-42F7-AD37-5A0A1585ED16}" type="pres">
      <dgm:prSet presAssocID="{FE0220D2-167E-44BB-8F61-A38FB724A7E9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15FDDFBB-2B75-4FB4-BDE1-171485ED7996}" type="pres">
      <dgm:prSet presAssocID="{FE0220D2-167E-44BB-8F61-A38FB724A7E9}" presName="spaceRect" presStyleCnt="0"/>
      <dgm:spPr/>
    </dgm:pt>
    <dgm:pt modelId="{31EE341F-E753-4B4C-84E8-6ADC7DD9AD68}" type="pres">
      <dgm:prSet presAssocID="{FE0220D2-167E-44BB-8F61-A38FB724A7E9}" presName="parTx" presStyleLbl="revTx" presStyleIdx="6" presStyleCnt="7">
        <dgm:presLayoutVars>
          <dgm:chMax val="0"/>
          <dgm:chPref val="0"/>
        </dgm:presLayoutVars>
      </dgm:prSet>
      <dgm:spPr/>
    </dgm:pt>
  </dgm:ptLst>
  <dgm:cxnLst>
    <dgm:cxn modelId="{29F1730D-9E2E-4EEB-B238-30507C37460D}" srcId="{9B4B595B-21CE-4047-90B0-4B6671EAA570}" destId="{B986B7AD-2735-4084-8617-05B2CE6DD312}" srcOrd="2" destOrd="0" parTransId="{8F045646-82E4-41BD-926A-2ACCE7019277}" sibTransId="{2E3C0972-9E24-498A-8F82-3844A93137D5}"/>
    <dgm:cxn modelId="{63E7E70D-0ABE-4604-94FE-B50DCD385AA4}" type="presOf" srcId="{5D7BBE29-B455-40B2-9114-B28F35E988E3}" destId="{ED37DE0C-A03A-4556-8F61-1AC817145E8F}" srcOrd="0" destOrd="0" presId="urn:microsoft.com/office/officeart/2018/2/layout/IconVerticalSolidList"/>
    <dgm:cxn modelId="{0FF4151A-99AF-48FF-8AC1-2EE94A1ABD31}" type="presOf" srcId="{24200182-B5A5-4866-B311-B278D6EC7C90}" destId="{FB468C62-138B-4675-A128-4C08DBFA3A3F}" srcOrd="0" destOrd="0" presId="urn:microsoft.com/office/officeart/2018/2/layout/IconVerticalSolidList"/>
    <dgm:cxn modelId="{1D19E134-0801-4A95-B8EE-1D4A6F19E649}" type="presOf" srcId="{434B18A5-FAD2-4C21-AB34-FE79E90A004C}" destId="{87B878A9-8F6F-46CD-93A1-CC432659A554}" srcOrd="0" destOrd="0" presId="urn:microsoft.com/office/officeart/2018/2/layout/IconVerticalSolidList"/>
    <dgm:cxn modelId="{593D4037-F173-4AAA-BBF3-BD4EE9FBB95A}" srcId="{9B4B595B-21CE-4047-90B0-4B6671EAA570}" destId="{434B18A5-FAD2-4C21-AB34-FE79E90A004C}" srcOrd="3" destOrd="0" parTransId="{2195FBCA-B621-463E-91CA-B2F7FE1469DF}" sibTransId="{20EEAFEB-CC81-439A-80E5-6B8C0D9D9509}"/>
    <dgm:cxn modelId="{6226EB46-4D65-4D3D-98CD-C09AF2737183}" srcId="{9B4B595B-21CE-4047-90B0-4B6671EAA570}" destId="{24200182-B5A5-4866-B311-B278D6EC7C90}" srcOrd="1" destOrd="0" parTransId="{741A1954-A0F8-4827-828B-4FC0B7A30FFA}" sibTransId="{580EE719-6A7D-40DD-A9BE-47827240E58F}"/>
    <dgm:cxn modelId="{6690614F-3D23-4492-B3BC-9A64BC483ECB}" srcId="{9B4B595B-21CE-4047-90B0-4B6671EAA570}" destId="{FE0220D2-167E-44BB-8F61-A38FB724A7E9}" srcOrd="6" destOrd="0" parTransId="{11176CC4-3C79-4D36-A887-2CF82AFD41FF}" sibTransId="{8CAA7FDA-BC54-4706-8400-A06D6385D355}"/>
    <dgm:cxn modelId="{65556578-8C17-4DF0-A51A-26276D11AE10}" type="presOf" srcId="{B986B7AD-2735-4084-8617-05B2CE6DD312}" destId="{ABDEAC35-9A1B-4404-8A1F-4E59ECCB5DA1}" srcOrd="0" destOrd="0" presId="urn:microsoft.com/office/officeart/2018/2/layout/IconVerticalSolidList"/>
    <dgm:cxn modelId="{721EB187-3F2C-4545-BA49-9F5E02E5487A}" type="presOf" srcId="{FE0220D2-167E-44BB-8F61-A38FB724A7E9}" destId="{31EE341F-E753-4B4C-84E8-6ADC7DD9AD68}" srcOrd="0" destOrd="0" presId="urn:microsoft.com/office/officeart/2018/2/layout/IconVerticalSolidList"/>
    <dgm:cxn modelId="{14707893-4DC8-4A42-8F35-4278D2A76E1B}" type="presOf" srcId="{07D78FB4-4986-4DC3-B533-153DAAF8AE7E}" destId="{A3D0D594-1C74-4418-A667-1CD874BCCDBC}" srcOrd="0" destOrd="0" presId="urn:microsoft.com/office/officeart/2018/2/layout/IconVerticalSolidList"/>
    <dgm:cxn modelId="{FFC5FC95-D753-46B9-8B40-2F08C3224C7B}" srcId="{9B4B595B-21CE-4047-90B0-4B6671EAA570}" destId="{B6FF2256-A902-47D8-B4DE-39225BC27F2D}" srcOrd="4" destOrd="0" parTransId="{29E2141E-B9DD-4877-8452-79AC759858A3}" sibTransId="{6D1F082B-5513-49DF-9AC2-B7EE01DC033C}"/>
    <dgm:cxn modelId="{573DF4C2-9AED-48CE-858D-12336000081B}" type="presOf" srcId="{B6FF2256-A902-47D8-B4DE-39225BC27F2D}" destId="{30B830A6-3508-4078-8E70-173BBF6508A6}" srcOrd="0" destOrd="0" presId="urn:microsoft.com/office/officeart/2018/2/layout/IconVerticalSolidList"/>
    <dgm:cxn modelId="{F324C1D6-83E1-4D99-86DC-6B102F87B195}" srcId="{9B4B595B-21CE-4047-90B0-4B6671EAA570}" destId="{07D78FB4-4986-4DC3-B533-153DAAF8AE7E}" srcOrd="0" destOrd="0" parTransId="{17A5763C-513A-429D-BE34-C04D5C5146A9}" sibTransId="{81B98BEE-090A-46F5-B8A0-AE14904281E7}"/>
    <dgm:cxn modelId="{8CA13DEB-9847-49E2-98E2-D773488F0716}" type="presOf" srcId="{9B4B595B-21CE-4047-90B0-4B6671EAA570}" destId="{0F3E7893-675A-4179-98A5-3F4BF8407A5D}" srcOrd="0" destOrd="0" presId="urn:microsoft.com/office/officeart/2018/2/layout/IconVerticalSolidList"/>
    <dgm:cxn modelId="{BD260FF5-4DE3-471E-94BF-9A5E95681383}" srcId="{9B4B595B-21CE-4047-90B0-4B6671EAA570}" destId="{5D7BBE29-B455-40B2-9114-B28F35E988E3}" srcOrd="5" destOrd="0" parTransId="{D12C8857-E6F6-4F28-9335-DCF82343ADEF}" sibTransId="{D8D1D9D4-0237-4B24-8708-D5E8DF68C640}"/>
    <dgm:cxn modelId="{3BF3F6C1-7124-4FE8-8AD4-D7B500E86543}" type="presParOf" srcId="{0F3E7893-675A-4179-98A5-3F4BF8407A5D}" destId="{CDBE411E-55EC-4D04-98B3-41605433A272}" srcOrd="0" destOrd="0" presId="urn:microsoft.com/office/officeart/2018/2/layout/IconVerticalSolidList"/>
    <dgm:cxn modelId="{09C252F3-C02B-4855-897D-4A68649AA774}" type="presParOf" srcId="{CDBE411E-55EC-4D04-98B3-41605433A272}" destId="{F5A9A9F1-B849-4C46-97B7-90F088CCD4D5}" srcOrd="0" destOrd="0" presId="urn:microsoft.com/office/officeart/2018/2/layout/IconVerticalSolidList"/>
    <dgm:cxn modelId="{5A0C2023-FBDF-45D2-A0C6-97291844F218}" type="presParOf" srcId="{CDBE411E-55EC-4D04-98B3-41605433A272}" destId="{68E04BE1-D87F-4E99-871D-ECD632EBB7DE}" srcOrd="1" destOrd="0" presId="urn:microsoft.com/office/officeart/2018/2/layout/IconVerticalSolidList"/>
    <dgm:cxn modelId="{0CDFED56-3860-4D3F-8D8D-96BACC28E199}" type="presParOf" srcId="{CDBE411E-55EC-4D04-98B3-41605433A272}" destId="{1F038374-2903-40F2-BABC-FB654A15BD68}" srcOrd="2" destOrd="0" presId="urn:microsoft.com/office/officeart/2018/2/layout/IconVerticalSolidList"/>
    <dgm:cxn modelId="{61300FD1-1ACD-4CE4-B17F-EDBC549A0368}" type="presParOf" srcId="{CDBE411E-55EC-4D04-98B3-41605433A272}" destId="{A3D0D594-1C74-4418-A667-1CD874BCCDBC}" srcOrd="3" destOrd="0" presId="urn:microsoft.com/office/officeart/2018/2/layout/IconVerticalSolidList"/>
    <dgm:cxn modelId="{17B63898-DAB6-4A54-9534-3702E022D63E}" type="presParOf" srcId="{0F3E7893-675A-4179-98A5-3F4BF8407A5D}" destId="{DD510758-D520-487F-9CC9-4B8ACBADC787}" srcOrd="1" destOrd="0" presId="urn:microsoft.com/office/officeart/2018/2/layout/IconVerticalSolidList"/>
    <dgm:cxn modelId="{102A0F3E-2198-45B0-85A1-8A7C0487E8BD}" type="presParOf" srcId="{0F3E7893-675A-4179-98A5-3F4BF8407A5D}" destId="{398F1B5C-5320-4075-896A-0A54CF858B7B}" srcOrd="2" destOrd="0" presId="urn:microsoft.com/office/officeart/2018/2/layout/IconVerticalSolidList"/>
    <dgm:cxn modelId="{74773CA8-66F9-47FD-998D-6F9C3E033089}" type="presParOf" srcId="{398F1B5C-5320-4075-896A-0A54CF858B7B}" destId="{1D827810-7A02-4F33-82CA-0D65A85EBAEE}" srcOrd="0" destOrd="0" presId="urn:microsoft.com/office/officeart/2018/2/layout/IconVerticalSolidList"/>
    <dgm:cxn modelId="{8D369CDE-1CD0-4558-87F8-FBA31A7E5C33}" type="presParOf" srcId="{398F1B5C-5320-4075-896A-0A54CF858B7B}" destId="{47867F41-52B6-457D-91F0-FD0DA6E67B34}" srcOrd="1" destOrd="0" presId="urn:microsoft.com/office/officeart/2018/2/layout/IconVerticalSolidList"/>
    <dgm:cxn modelId="{9505122D-492A-4597-ADAA-4AE9DF844D20}" type="presParOf" srcId="{398F1B5C-5320-4075-896A-0A54CF858B7B}" destId="{0F21C749-6E1E-4683-A202-24BD657C6618}" srcOrd="2" destOrd="0" presId="urn:microsoft.com/office/officeart/2018/2/layout/IconVerticalSolidList"/>
    <dgm:cxn modelId="{BAEB1B94-9D6E-45FE-A1A6-9E0B67E7D440}" type="presParOf" srcId="{398F1B5C-5320-4075-896A-0A54CF858B7B}" destId="{FB468C62-138B-4675-A128-4C08DBFA3A3F}" srcOrd="3" destOrd="0" presId="urn:microsoft.com/office/officeart/2018/2/layout/IconVerticalSolidList"/>
    <dgm:cxn modelId="{DA5AF81E-BA6E-4DB0-B4A6-E9270D0AF0EB}" type="presParOf" srcId="{0F3E7893-675A-4179-98A5-3F4BF8407A5D}" destId="{6958BA3F-65F6-4164-8416-AE4D7D230924}" srcOrd="3" destOrd="0" presId="urn:microsoft.com/office/officeart/2018/2/layout/IconVerticalSolidList"/>
    <dgm:cxn modelId="{A159DC06-849E-40D6-8B49-2714D7E20953}" type="presParOf" srcId="{0F3E7893-675A-4179-98A5-3F4BF8407A5D}" destId="{80732797-D67D-45A4-9500-E92AAC3FD188}" srcOrd="4" destOrd="0" presId="urn:microsoft.com/office/officeart/2018/2/layout/IconVerticalSolidList"/>
    <dgm:cxn modelId="{CD36C052-BF6C-41B0-B9CE-CDECC3BDC7C6}" type="presParOf" srcId="{80732797-D67D-45A4-9500-E92AAC3FD188}" destId="{197D3E0F-2716-4012-B7BF-8257F360B4B6}" srcOrd="0" destOrd="0" presId="urn:microsoft.com/office/officeart/2018/2/layout/IconVerticalSolidList"/>
    <dgm:cxn modelId="{15C87BEF-D29C-4F57-8360-3D16A0674B6B}" type="presParOf" srcId="{80732797-D67D-45A4-9500-E92AAC3FD188}" destId="{2B6A8B3C-33A7-42B1-82D2-C6F77C1FA0D6}" srcOrd="1" destOrd="0" presId="urn:microsoft.com/office/officeart/2018/2/layout/IconVerticalSolidList"/>
    <dgm:cxn modelId="{8EBFF4FA-174F-4BA6-A1B0-F042D7995648}" type="presParOf" srcId="{80732797-D67D-45A4-9500-E92AAC3FD188}" destId="{C58BFA34-17AA-4017-BE4A-AA98DB180EEA}" srcOrd="2" destOrd="0" presId="urn:microsoft.com/office/officeart/2018/2/layout/IconVerticalSolidList"/>
    <dgm:cxn modelId="{019C0877-9882-4101-8845-2E55A56337A7}" type="presParOf" srcId="{80732797-D67D-45A4-9500-E92AAC3FD188}" destId="{ABDEAC35-9A1B-4404-8A1F-4E59ECCB5DA1}" srcOrd="3" destOrd="0" presId="urn:microsoft.com/office/officeart/2018/2/layout/IconVerticalSolidList"/>
    <dgm:cxn modelId="{61079E9F-8368-49AD-836D-309E799BE299}" type="presParOf" srcId="{0F3E7893-675A-4179-98A5-3F4BF8407A5D}" destId="{8BAE8517-D066-4F8B-B32B-02DB0106FCE1}" srcOrd="5" destOrd="0" presId="urn:microsoft.com/office/officeart/2018/2/layout/IconVerticalSolidList"/>
    <dgm:cxn modelId="{85AF7A15-A477-4984-9800-B1526DF36EEA}" type="presParOf" srcId="{0F3E7893-675A-4179-98A5-3F4BF8407A5D}" destId="{002FD89B-A62E-4F3E-96D7-3901AE9A3BCE}" srcOrd="6" destOrd="0" presId="urn:microsoft.com/office/officeart/2018/2/layout/IconVerticalSolidList"/>
    <dgm:cxn modelId="{AE75BE9E-78C3-4522-95D3-51340E35D6A8}" type="presParOf" srcId="{002FD89B-A62E-4F3E-96D7-3901AE9A3BCE}" destId="{B20C19F6-0364-45E3-AD85-8731E1F3E224}" srcOrd="0" destOrd="0" presId="urn:microsoft.com/office/officeart/2018/2/layout/IconVerticalSolidList"/>
    <dgm:cxn modelId="{F477D4EF-4598-43DB-9214-1F86DA062412}" type="presParOf" srcId="{002FD89B-A62E-4F3E-96D7-3901AE9A3BCE}" destId="{3ED5F0EA-63F8-4CBA-9E31-1E83B6E76B49}" srcOrd="1" destOrd="0" presId="urn:microsoft.com/office/officeart/2018/2/layout/IconVerticalSolidList"/>
    <dgm:cxn modelId="{D26C9F71-B9E1-45D5-8FF8-96496BFEE4C7}" type="presParOf" srcId="{002FD89B-A62E-4F3E-96D7-3901AE9A3BCE}" destId="{01A89A71-B6F9-45FD-83ED-2E4579773AA0}" srcOrd="2" destOrd="0" presId="urn:microsoft.com/office/officeart/2018/2/layout/IconVerticalSolidList"/>
    <dgm:cxn modelId="{CCD180A4-341E-44C9-BA35-C16AC5DACBDA}" type="presParOf" srcId="{002FD89B-A62E-4F3E-96D7-3901AE9A3BCE}" destId="{87B878A9-8F6F-46CD-93A1-CC432659A554}" srcOrd="3" destOrd="0" presId="urn:microsoft.com/office/officeart/2018/2/layout/IconVerticalSolidList"/>
    <dgm:cxn modelId="{6BE9CA5C-AB35-4770-A753-AC25133A2AD0}" type="presParOf" srcId="{0F3E7893-675A-4179-98A5-3F4BF8407A5D}" destId="{04E6CD93-2693-43A1-9C0E-988C0E8E46F4}" srcOrd="7" destOrd="0" presId="urn:microsoft.com/office/officeart/2018/2/layout/IconVerticalSolidList"/>
    <dgm:cxn modelId="{55DE823B-708C-4015-9A39-96BFBA031729}" type="presParOf" srcId="{0F3E7893-675A-4179-98A5-3F4BF8407A5D}" destId="{A3A8F37C-AA4C-40C6-929A-E2289E7BE8D1}" srcOrd="8" destOrd="0" presId="urn:microsoft.com/office/officeart/2018/2/layout/IconVerticalSolidList"/>
    <dgm:cxn modelId="{AAE70E22-DBF2-4E46-9359-D6C0DBD9125D}" type="presParOf" srcId="{A3A8F37C-AA4C-40C6-929A-E2289E7BE8D1}" destId="{87BB4516-C9D5-4547-8FB0-3B6081A73292}" srcOrd="0" destOrd="0" presId="urn:microsoft.com/office/officeart/2018/2/layout/IconVerticalSolidList"/>
    <dgm:cxn modelId="{70FE21A9-A866-420E-8DD6-F91C8734E726}" type="presParOf" srcId="{A3A8F37C-AA4C-40C6-929A-E2289E7BE8D1}" destId="{2B3D306E-8E7C-438A-9B4E-650318858C4B}" srcOrd="1" destOrd="0" presId="urn:microsoft.com/office/officeart/2018/2/layout/IconVerticalSolidList"/>
    <dgm:cxn modelId="{1DEA07DA-BB3E-4546-B36F-06826DF2A9BC}" type="presParOf" srcId="{A3A8F37C-AA4C-40C6-929A-E2289E7BE8D1}" destId="{D5ADC153-2729-4732-9759-3608BDED92E6}" srcOrd="2" destOrd="0" presId="urn:microsoft.com/office/officeart/2018/2/layout/IconVerticalSolidList"/>
    <dgm:cxn modelId="{FBAB7F55-63EA-4ADA-8938-F1A59381FB91}" type="presParOf" srcId="{A3A8F37C-AA4C-40C6-929A-E2289E7BE8D1}" destId="{30B830A6-3508-4078-8E70-173BBF6508A6}" srcOrd="3" destOrd="0" presId="urn:microsoft.com/office/officeart/2018/2/layout/IconVerticalSolidList"/>
    <dgm:cxn modelId="{C578BC94-ABEA-4888-B847-5470BA25F281}" type="presParOf" srcId="{0F3E7893-675A-4179-98A5-3F4BF8407A5D}" destId="{5A8DA9F6-6F6E-4002-91F2-8CD441DC315F}" srcOrd="9" destOrd="0" presId="urn:microsoft.com/office/officeart/2018/2/layout/IconVerticalSolidList"/>
    <dgm:cxn modelId="{469937D0-4FBE-4C74-BEB1-68A14904B66D}" type="presParOf" srcId="{0F3E7893-675A-4179-98A5-3F4BF8407A5D}" destId="{7BA484BE-CBA6-4AEF-B3DD-F04E82981B8A}" srcOrd="10" destOrd="0" presId="urn:microsoft.com/office/officeart/2018/2/layout/IconVerticalSolidList"/>
    <dgm:cxn modelId="{5E68A29B-BC00-48E2-AA71-A844247ADA12}" type="presParOf" srcId="{7BA484BE-CBA6-4AEF-B3DD-F04E82981B8A}" destId="{E043EC91-9BF8-4FAA-BBDA-C40CB22A4B3E}" srcOrd="0" destOrd="0" presId="urn:microsoft.com/office/officeart/2018/2/layout/IconVerticalSolidList"/>
    <dgm:cxn modelId="{0B0E3D40-0E79-42A3-97B4-7C40A73EFC53}" type="presParOf" srcId="{7BA484BE-CBA6-4AEF-B3DD-F04E82981B8A}" destId="{93C6EF06-2062-40E7-B5FD-CCE144809474}" srcOrd="1" destOrd="0" presId="urn:microsoft.com/office/officeart/2018/2/layout/IconVerticalSolidList"/>
    <dgm:cxn modelId="{3C47A0B5-6782-4170-BE77-3355C158113C}" type="presParOf" srcId="{7BA484BE-CBA6-4AEF-B3DD-F04E82981B8A}" destId="{F6CCA0BE-F4C8-4889-9077-F1AF05DE55EA}" srcOrd="2" destOrd="0" presId="urn:microsoft.com/office/officeart/2018/2/layout/IconVerticalSolidList"/>
    <dgm:cxn modelId="{E3BC4881-0BA3-401D-85D0-663BF38DA929}" type="presParOf" srcId="{7BA484BE-CBA6-4AEF-B3DD-F04E82981B8A}" destId="{ED37DE0C-A03A-4556-8F61-1AC817145E8F}" srcOrd="3" destOrd="0" presId="urn:microsoft.com/office/officeart/2018/2/layout/IconVerticalSolidList"/>
    <dgm:cxn modelId="{C8104F6F-A325-499D-ACC1-B9955ADBF99C}" type="presParOf" srcId="{0F3E7893-675A-4179-98A5-3F4BF8407A5D}" destId="{A99EF1F8-C561-4419-8EAF-BE32730D7822}" srcOrd="11" destOrd="0" presId="urn:microsoft.com/office/officeart/2018/2/layout/IconVerticalSolidList"/>
    <dgm:cxn modelId="{A05245CB-C357-4F3D-B13C-248DB0E6809E}" type="presParOf" srcId="{0F3E7893-675A-4179-98A5-3F4BF8407A5D}" destId="{2C429917-7CC9-4AC5-BB44-8030DBCB2F73}" srcOrd="12" destOrd="0" presId="urn:microsoft.com/office/officeart/2018/2/layout/IconVerticalSolidList"/>
    <dgm:cxn modelId="{24B0640E-2C74-4F33-B7DE-71B5BC888308}" type="presParOf" srcId="{2C429917-7CC9-4AC5-BB44-8030DBCB2F73}" destId="{C0C37574-20B4-4520-96EF-D03DCC3590DE}" srcOrd="0" destOrd="0" presId="urn:microsoft.com/office/officeart/2018/2/layout/IconVerticalSolidList"/>
    <dgm:cxn modelId="{43FF7578-D8B0-41B2-9422-E15006421EF1}" type="presParOf" srcId="{2C429917-7CC9-4AC5-BB44-8030DBCB2F73}" destId="{06DB70FC-148C-42F7-AD37-5A0A1585ED16}" srcOrd="1" destOrd="0" presId="urn:microsoft.com/office/officeart/2018/2/layout/IconVerticalSolidList"/>
    <dgm:cxn modelId="{18B5B2B3-51FA-4058-A428-C393E4DA08BA}" type="presParOf" srcId="{2C429917-7CC9-4AC5-BB44-8030DBCB2F73}" destId="{15FDDFBB-2B75-4FB4-BDE1-171485ED7996}" srcOrd="2" destOrd="0" presId="urn:microsoft.com/office/officeart/2018/2/layout/IconVerticalSolidList"/>
    <dgm:cxn modelId="{02BD4A61-07E0-471F-9A79-5030C9B725C2}" type="presParOf" srcId="{2C429917-7CC9-4AC5-BB44-8030DBCB2F73}" destId="{31EE341F-E753-4B4C-84E8-6ADC7DD9AD6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25954A7-DE88-4997-9883-75CDDF1D1B78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1CA44D2-6629-4475-AF69-C69177CD1F41}">
      <dgm:prSet/>
      <dgm:spPr/>
      <dgm:t>
        <a:bodyPr/>
        <a:lstStyle/>
        <a:p>
          <a:r>
            <a:rPr lang="en-US"/>
            <a:t>Limitations in data – accessing plastic waste data proved difficult</a:t>
          </a:r>
        </a:p>
      </dgm:t>
    </dgm:pt>
    <dgm:pt modelId="{A7E4DF22-669A-47BB-AD08-17891CE07F63}" type="parTrans" cxnId="{42E20F35-6313-4183-A1BC-B67CC1D3825D}">
      <dgm:prSet/>
      <dgm:spPr/>
      <dgm:t>
        <a:bodyPr/>
        <a:lstStyle/>
        <a:p>
          <a:endParaRPr lang="en-US"/>
        </a:p>
      </dgm:t>
    </dgm:pt>
    <dgm:pt modelId="{30E10E86-D70E-4773-873E-D81F75EFB5F5}" type="sibTrans" cxnId="{42E20F35-6313-4183-A1BC-B67CC1D3825D}">
      <dgm:prSet/>
      <dgm:spPr/>
      <dgm:t>
        <a:bodyPr/>
        <a:lstStyle/>
        <a:p>
          <a:endParaRPr lang="en-US"/>
        </a:p>
      </dgm:t>
    </dgm:pt>
    <dgm:pt modelId="{F042C5CB-E10A-4CDD-8D58-8684911D3CC1}">
      <dgm:prSet/>
      <dgm:spPr/>
      <dgm:t>
        <a:bodyPr/>
        <a:lstStyle/>
        <a:p>
          <a:r>
            <a:rPr lang="en-US"/>
            <a:t>Further and expanded research could reveal more comprehensive trends pre and post 2023</a:t>
          </a:r>
        </a:p>
      </dgm:t>
    </dgm:pt>
    <dgm:pt modelId="{E801809A-F8E4-415B-A2B8-564602A870DB}" type="parTrans" cxnId="{0BA10E37-A030-4B5F-94C9-7A090F899374}">
      <dgm:prSet/>
      <dgm:spPr/>
      <dgm:t>
        <a:bodyPr/>
        <a:lstStyle/>
        <a:p>
          <a:endParaRPr lang="en-US"/>
        </a:p>
      </dgm:t>
    </dgm:pt>
    <dgm:pt modelId="{99B8B316-7D5A-4941-BC71-5D43DD92333A}" type="sibTrans" cxnId="{0BA10E37-A030-4B5F-94C9-7A090F899374}">
      <dgm:prSet/>
      <dgm:spPr/>
      <dgm:t>
        <a:bodyPr/>
        <a:lstStyle/>
        <a:p>
          <a:endParaRPr lang="en-US"/>
        </a:p>
      </dgm:t>
    </dgm:pt>
    <dgm:pt modelId="{A4ACA756-BC85-4759-84FD-304F06B2640F}">
      <dgm:prSet/>
      <dgm:spPr/>
      <dgm:t>
        <a:bodyPr/>
        <a:lstStyle/>
        <a:p>
          <a:r>
            <a:rPr lang="en-US" dirty="0"/>
            <a:t>Plastic waste poses serious perils to the planet, and more progressive steps must be taken to reverse the existing trends</a:t>
          </a:r>
        </a:p>
      </dgm:t>
    </dgm:pt>
    <dgm:pt modelId="{73AEBD56-2244-463A-9F60-EB41C2A51E40}" type="parTrans" cxnId="{F42CAE21-AD46-4525-BD47-7DDF280557E8}">
      <dgm:prSet/>
      <dgm:spPr/>
      <dgm:t>
        <a:bodyPr/>
        <a:lstStyle/>
        <a:p>
          <a:endParaRPr lang="en-US"/>
        </a:p>
      </dgm:t>
    </dgm:pt>
    <dgm:pt modelId="{695022AE-3680-4C18-B20B-9DBE8CC51315}" type="sibTrans" cxnId="{F42CAE21-AD46-4525-BD47-7DDF280557E8}">
      <dgm:prSet/>
      <dgm:spPr/>
      <dgm:t>
        <a:bodyPr/>
        <a:lstStyle/>
        <a:p>
          <a:endParaRPr lang="en-US"/>
        </a:p>
      </dgm:t>
    </dgm:pt>
    <dgm:pt modelId="{93B1B3B6-4755-43CB-916A-25AD72FB6334}" type="pres">
      <dgm:prSet presAssocID="{B25954A7-DE88-4997-9883-75CDDF1D1B78}" presName="vert0" presStyleCnt="0">
        <dgm:presLayoutVars>
          <dgm:dir/>
          <dgm:animOne val="branch"/>
          <dgm:animLvl val="lvl"/>
        </dgm:presLayoutVars>
      </dgm:prSet>
      <dgm:spPr/>
    </dgm:pt>
    <dgm:pt modelId="{3C4B88AA-40E4-40A6-9B86-D8FB1FEF1C97}" type="pres">
      <dgm:prSet presAssocID="{11CA44D2-6629-4475-AF69-C69177CD1F41}" presName="thickLine" presStyleLbl="alignNode1" presStyleIdx="0" presStyleCnt="3"/>
      <dgm:spPr/>
    </dgm:pt>
    <dgm:pt modelId="{E0763321-DC25-4C32-9B11-784D1BCB17E5}" type="pres">
      <dgm:prSet presAssocID="{11CA44D2-6629-4475-AF69-C69177CD1F41}" presName="horz1" presStyleCnt="0"/>
      <dgm:spPr/>
    </dgm:pt>
    <dgm:pt modelId="{09A0500B-B039-43B5-A926-E903D1345CF2}" type="pres">
      <dgm:prSet presAssocID="{11CA44D2-6629-4475-AF69-C69177CD1F41}" presName="tx1" presStyleLbl="revTx" presStyleIdx="0" presStyleCnt="3"/>
      <dgm:spPr/>
    </dgm:pt>
    <dgm:pt modelId="{A3200893-31AA-447D-A988-AEDA47778F30}" type="pres">
      <dgm:prSet presAssocID="{11CA44D2-6629-4475-AF69-C69177CD1F41}" presName="vert1" presStyleCnt="0"/>
      <dgm:spPr/>
    </dgm:pt>
    <dgm:pt modelId="{D932810F-B861-4CE2-B105-6B087BD5B212}" type="pres">
      <dgm:prSet presAssocID="{F042C5CB-E10A-4CDD-8D58-8684911D3CC1}" presName="thickLine" presStyleLbl="alignNode1" presStyleIdx="1" presStyleCnt="3"/>
      <dgm:spPr/>
    </dgm:pt>
    <dgm:pt modelId="{9462B86D-863A-45B5-B475-57F5494AE485}" type="pres">
      <dgm:prSet presAssocID="{F042C5CB-E10A-4CDD-8D58-8684911D3CC1}" presName="horz1" presStyleCnt="0"/>
      <dgm:spPr/>
    </dgm:pt>
    <dgm:pt modelId="{D37DD3D6-7084-40BC-AC6E-438F95F173B0}" type="pres">
      <dgm:prSet presAssocID="{F042C5CB-E10A-4CDD-8D58-8684911D3CC1}" presName="tx1" presStyleLbl="revTx" presStyleIdx="1" presStyleCnt="3"/>
      <dgm:spPr/>
    </dgm:pt>
    <dgm:pt modelId="{6F9582B9-6FD4-4348-AF10-2E3D5E724A19}" type="pres">
      <dgm:prSet presAssocID="{F042C5CB-E10A-4CDD-8D58-8684911D3CC1}" presName="vert1" presStyleCnt="0"/>
      <dgm:spPr/>
    </dgm:pt>
    <dgm:pt modelId="{1ECE9297-ABBA-4DB6-BE9F-F376F5538510}" type="pres">
      <dgm:prSet presAssocID="{A4ACA756-BC85-4759-84FD-304F06B2640F}" presName="thickLine" presStyleLbl="alignNode1" presStyleIdx="2" presStyleCnt="3"/>
      <dgm:spPr/>
    </dgm:pt>
    <dgm:pt modelId="{F6B60AB8-547E-4951-B124-5A3EFC89823E}" type="pres">
      <dgm:prSet presAssocID="{A4ACA756-BC85-4759-84FD-304F06B2640F}" presName="horz1" presStyleCnt="0"/>
      <dgm:spPr/>
    </dgm:pt>
    <dgm:pt modelId="{0BC477D0-A34B-4859-A568-6D974FB224FB}" type="pres">
      <dgm:prSet presAssocID="{A4ACA756-BC85-4759-84FD-304F06B2640F}" presName="tx1" presStyleLbl="revTx" presStyleIdx="2" presStyleCnt="3"/>
      <dgm:spPr/>
    </dgm:pt>
    <dgm:pt modelId="{830ECE45-D78C-4C9B-BBD0-DAF7B90B68AF}" type="pres">
      <dgm:prSet presAssocID="{A4ACA756-BC85-4759-84FD-304F06B2640F}" presName="vert1" presStyleCnt="0"/>
      <dgm:spPr/>
    </dgm:pt>
  </dgm:ptLst>
  <dgm:cxnLst>
    <dgm:cxn modelId="{E87E9305-4923-481E-B7FB-597ECE7CB47F}" type="presOf" srcId="{F042C5CB-E10A-4CDD-8D58-8684911D3CC1}" destId="{D37DD3D6-7084-40BC-AC6E-438F95F173B0}" srcOrd="0" destOrd="0" presId="urn:microsoft.com/office/officeart/2008/layout/LinedList"/>
    <dgm:cxn modelId="{F42CAE21-AD46-4525-BD47-7DDF280557E8}" srcId="{B25954A7-DE88-4997-9883-75CDDF1D1B78}" destId="{A4ACA756-BC85-4759-84FD-304F06B2640F}" srcOrd="2" destOrd="0" parTransId="{73AEBD56-2244-463A-9F60-EB41C2A51E40}" sibTransId="{695022AE-3680-4C18-B20B-9DBE8CC51315}"/>
    <dgm:cxn modelId="{42E20F35-6313-4183-A1BC-B67CC1D3825D}" srcId="{B25954A7-DE88-4997-9883-75CDDF1D1B78}" destId="{11CA44D2-6629-4475-AF69-C69177CD1F41}" srcOrd="0" destOrd="0" parTransId="{A7E4DF22-669A-47BB-AD08-17891CE07F63}" sibTransId="{30E10E86-D70E-4773-873E-D81F75EFB5F5}"/>
    <dgm:cxn modelId="{0BA10E37-A030-4B5F-94C9-7A090F899374}" srcId="{B25954A7-DE88-4997-9883-75CDDF1D1B78}" destId="{F042C5CB-E10A-4CDD-8D58-8684911D3CC1}" srcOrd="1" destOrd="0" parTransId="{E801809A-F8E4-415B-A2B8-564602A870DB}" sibTransId="{99B8B316-7D5A-4941-BC71-5D43DD92333A}"/>
    <dgm:cxn modelId="{CD8C3478-077E-4BE2-8E25-8BBC2A029207}" type="presOf" srcId="{B25954A7-DE88-4997-9883-75CDDF1D1B78}" destId="{93B1B3B6-4755-43CB-916A-25AD72FB6334}" srcOrd="0" destOrd="0" presId="urn:microsoft.com/office/officeart/2008/layout/LinedList"/>
    <dgm:cxn modelId="{1A1DB3E7-C0AF-4826-BA39-29072DA192C9}" type="presOf" srcId="{11CA44D2-6629-4475-AF69-C69177CD1F41}" destId="{09A0500B-B039-43B5-A926-E903D1345CF2}" srcOrd="0" destOrd="0" presId="urn:microsoft.com/office/officeart/2008/layout/LinedList"/>
    <dgm:cxn modelId="{A2F820EE-7A72-4DFB-A8CF-AC3C733FA3D9}" type="presOf" srcId="{A4ACA756-BC85-4759-84FD-304F06B2640F}" destId="{0BC477D0-A34B-4859-A568-6D974FB224FB}" srcOrd="0" destOrd="0" presId="urn:microsoft.com/office/officeart/2008/layout/LinedList"/>
    <dgm:cxn modelId="{923878A6-FD3D-455E-95CD-CCC3DCEC313B}" type="presParOf" srcId="{93B1B3B6-4755-43CB-916A-25AD72FB6334}" destId="{3C4B88AA-40E4-40A6-9B86-D8FB1FEF1C97}" srcOrd="0" destOrd="0" presId="urn:microsoft.com/office/officeart/2008/layout/LinedList"/>
    <dgm:cxn modelId="{4905D6B3-08F7-4A7B-850F-0A3D753A1511}" type="presParOf" srcId="{93B1B3B6-4755-43CB-916A-25AD72FB6334}" destId="{E0763321-DC25-4C32-9B11-784D1BCB17E5}" srcOrd="1" destOrd="0" presId="urn:microsoft.com/office/officeart/2008/layout/LinedList"/>
    <dgm:cxn modelId="{8F18E324-AE87-4310-A200-BE900BF32377}" type="presParOf" srcId="{E0763321-DC25-4C32-9B11-784D1BCB17E5}" destId="{09A0500B-B039-43B5-A926-E903D1345CF2}" srcOrd="0" destOrd="0" presId="urn:microsoft.com/office/officeart/2008/layout/LinedList"/>
    <dgm:cxn modelId="{547C29FD-8414-44AD-9193-EE95FC6848A8}" type="presParOf" srcId="{E0763321-DC25-4C32-9B11-784D1BCB17E5}" destId="{A3200893-31AA-447D-A988-AEDA47778F30}" srcOrd="1" destOrd="0" presId="urn:microsoft.com/office/officeart/2008/layout/LinedList"/>
    <dgm:cxn modelId="{625D8B2C-613E-4295-8AEA-AA29B2B734E4}" type="presParOf" srcId="{93B1B3B6-4755-43CB-916A-25AD72FB6334}" destId="{D932810F-B861-4CE2-B105-6B087BD5B212}" srcOrd="2" destOrd="0" presId="urn:microsoft.com/office/officeart/2008/layout/LinedList"/>
    <dgm:cxn modelId="{C7A03C95-8C9B-4116-8DAC-7E232F7F90BB}" type="presParOf" srcId="{93B1B3B6-4755-43CB-916A-25AD72FB6334}" destId="{9462B86D-863A-45B5-B475-57F5494AE485}" srcOrd="3" destOrd="0" presId="urn:microsoft.com/office/officeart/2008/layout/LinedList"/>
    <dgm:cxn modelId="{2D760318-661B-404D-8BFF-67FF38A99D3B}" type="presParOf" srcId="{9462B86D-863A-45B5-B475-57F5494AE485}" destId="{D37DD3D6-7084-40BC-AC6E-438F95F173B0}" srcOrd="0" destOrd="0" presId="urn:microsoft.com/office/officeart/2008/layout/LinedList"/>
    <dgm:cxn modelId="{F2F2E2F6-E673-41EC-B999-38D1BBC82AC3}" type="presParOf" srcId="{9462B86D-863A-45B5-B475-57F5494AE485}" destId="{6F9582B9-6FD4-4348-AF10-2E3D5E724A19}" srcOrd="1" destOrd="0" presId="urn:microsoft.com/office/officeart/2008/layout/LinedList"/>
    <dgm:cxn modelId="{1C03908C-7F85-4813-8BB5-E660C3DD22A2}" type="presParOf" srcId="{93B1B3B6-4755-43CB-916A-25AD72FB6334}" destId="{1ECE9297-ABBA-4DB6-BE9F-F376F5538510}" srcOrd="4" destOrd="0" presId="urn:microsoft.com/office/officeart/2008/layout/LinedList"/>
    <dgm:cxn modelId="{9A3EE7B8-1D48-4E1A-8FC2-2221FC2EA493}" type="presParOf" srcId="{93B1B3B6-4755-43CB-916A-25AD72FB6334}" destId="{F6B60AB8-547E-4951-B124-5A3EFC89823E}" srcOrd="5" destOrd="0" presId="urn:microsoft.com/office/officeart/2008/layout/LinedList"/>
    <dgm:cxn modelId="{0FB926E7-83F7-4271-9AE0-69217D0739B5}" type="presParOf" srcId="{F6B60AB8-547E-4951-B124-5A3EFC89823E}" destId="{0BC477D0-A34B-4859-A568-6D974FB224FB}" srcOrd="0" destOrd="0" presId="urn:microsoft.com/office/officeart/2008/layout/LinedList"/>
    <dgm:cxn modelId="{AEE63025-AB80-4F94-82D4-BBE24F04F2D7}" type="presParOf" srcId="{F6B60AB8-547E-4951-B124-5A3EFC89823E}" destId="{830ECE45-D78C-4C9B-BBD0-DAF7B90B68A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72BE86-1BDD-42CC-984F-660F255A89ED}">
      <dsp:nvSpPr>
        <dsp:cNvPr id="0" name=""/>
        <dsp:cNvSpPr/>
      </dsp:nvSpPr>
      <dsp:spPr>
        <a:xfrm>
          <a:off x="210785" y="1600154"/>
          <a:ext cx="1335114" cy="133511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A42A56-A5BC-4BE3-BA60-B717A517F6F4}">
      <dsp:nvSpPr>
        <dsp:cNvPr id="0" name=""/>
        <dsp:cNvSpPr/>
      </dsp:nvSpPr>
      <dsp:spPr>
        <a:xfrm>
          <a:off x="491159" y="1880528"/>
          <a:ext cx="774366" cy="77436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1E74FC-5B0F-4212-80F0-DB4CCE3A83E3}">
      <dsp:nvSpPr>
        <dsp:cNvPr id="0" name=""/>
        <dsp:cNvSpPr/>
      </dsp:nvSpPr>
      <dsp:spPr>
        <a:xfrm>
          <a:off x="1831996" y="1600154"/>
          <a:ext cx="3147056" cy="1335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To highlight the scale and trends of plastic waste pollution; and</a:t>
          </a:r>
        </a:p>
      </dsp:txBody>
      <dsp:txXfrm>
        <a:off x="1831996" y="1600154"/>
        <a:ext cx="3147056" cy="1335114"/>
      </dsp:txXfrm>
    </dsp:sp>
    <dsp:sp modelId="{441E4D84-988F-4175-AD85-371A53CE0DA2}">
      <dsp:nvSpPr>
        <dsp:cNvPr id="0" name=""/>
        <dsp:cNvSpPr/>
      </dsp:nvSpPr>
      <dsp:spPr>
        <a:xfrm>
          <a:off x="5527403" y="1600154"/>
          <a:ext cx="1335114" cy="133511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90F4B8-7C67-407C-A470-FE6FD26B2038}">
      <dsp:nvSpPr>
        <dsp:cNvPr id="0" name=""/>
        <dsp:cNvSpPr/>
      </dsp:nvSpPr>
      <dsp:spPr>
        <a:xfrm>
          <a:off x="5807777" y="1880528"/>
          <a:ext cx="774366" cy="77436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205C15-DBEB-419B-9FEC-EFFDAAEFFD04}">
      <dsp:nvSpPr>
        <dsp:cNvPr id="0" name=""/>
        <dsp:cNvSpPr/>
      </dsp:nvSpPr>
      <dsp:spPr>
        <a:xfrm>
          <a:off x="7148614" y="1402831"/>
          <a:ext cx="3147056" cy="17297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To enhance skills/confidence in gathering and processing data for truth telling</a:t>
          </a:r>
        </a:p>
      </dsp:txBody>
      <dsp:txXfrm>
        <a:off x="7148614" y="1402831"/>
        <a:ext cx="3147056" cy="17297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A9A9F1-B849-4C46-97B7-90F088CCD4D5}">
      <dsp:nvSpPr>
        <dsp:cNvPr id="0" name=""/>
        <dsp:cNvSpPr/>
      </dsp:nvSpPr>
      <dsp:spPr>
        <a:xfrm>
          <a:off x="0" y="477"/>
          <a:ext cx="6245265" cy="6574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E04BE1-D87F-4E99-871D-ECD632EBB7DE}">
      <dsp:nvSpPr>
        <dsp:cNvPr id="0" name=""/>
        <dsp:cNvSpPr/>
      </dsp:nvSpPr>
      <dsp:spPr>
        <a:xfrm>
          <a:off x="198881" y="148405"/>
          <a:ext cx="361601" cy="3616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D0D594-1C74-4418-A667-1CD874BCCDBC}">
      <dsp:nvSpPr>
        <dsp:cNvPr id="0" name=""/>
        <dsp:cNvSpPr/>
      </dsp:nvSpPr>
      <dsp:spPr>
        <a:xfrm>
          <a:off x="759363" y="477"/>
          <a:ext cx="5485901" cy="65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81" tIns="69581" rIns="69581" bIns="6958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Internet research </a:t>
          </a:r>
        </a:p>
      </dsp:txBody>
      <dsp:txXfrm>
        <a:off x="759363" y="477"/>
        <a:ext cx="5485901" cy="657457"/>
      </dsp:txXfrm>
    </dsp:sp>
    <dsp:sp modelId="{1D827810-7A02-4F33-82CA-0D65A85EBAEE}">
      <dsp:nvSpPr>
        <dsp:cNvPr id="0" name=""/>
        <dsp:cNvSpPr/>
      </dsp:nvSpPr>
      <dsp:spPr>
        <a:xfrm>
          <a:off x="0" y="822299"/>
          <a:ext cx="6245265" cy="6574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867F41-52B6-457D-91F0-FD0DA6E67B34}">
      <dsp:nvSpPr>
        <dsp:cNvPr id="0" name=""/>
        <dsp:cNvSpPr/>
      </dsp:nvSpPr>
      <dsp:spPr>
        <a:xfrm>
          <a:off x="198881" y="970227"/>
          <a:ext cx="361601" cy="36160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468C62-138B-4675-A128-4C08DBFA3A3F}">
      <dsp:nvSpPr>
        <dsp:cNvPr id="0" name=""/>
        <dsp:cNvSpPr/>
      </dsp:nvSpPr>
      <dsp:spPr>
        <a:xfrm>
          <a:off x="759363" y="822299"/>
          <a:ext cx="5485901" cy="65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81" tIns="69581" rIns="69581" bIns="6958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Cleaning up the data for accuracy and completeness </a:t>
          </a:r>
        </a:p>
      </dsp:txBody>
      <dsp:txXfrm>
        <a:off x="759363" y="822299"/>
        <a:ext cx="5485901" cy="657457"/>
      </dsp:txXfrm>
    </dsp:sp>
    <dsp:sp modelId="{197D3E0F-2716-4012-B7BF-8257F360B4B6}">
      <dsp:nvSpPr>
        <dsp:cNvPr id="0" name=""/>
        <dsp:cNvSpPr/>
      </dsp:nvSpPr>
      <dsp:spPr>
        <a:xfrm>
          <a:off x="0" y="1644122"/>
          <a:ext cx="6245265" cy="6574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6A8B3C-33A7-42B1-82D2-C6F77C1FA0D6}">
      <dsp:nvSpPr>
        <dsp:cNvPr id="0" name=""/>
        <dsp:cNvSpPr/>
      </dsp:nvSpPr>
      <dsp:spPr>
        <a:xfrm>
          <a:off x="198881" y="1792050"/>
          <a:ext cx="361601" cy="36160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DEAC35-9A1B-4404-8A1F-4E59ECCB5DA1}">
      <dsp:nvSpPr>
        <dsp:cNvPr id="0" name=""/>
        <dsp:cNvSpPr/>
      </dsp:nvSpPr>
      <dsp:spPr>
        <a:xfrm>
          <a:off x="759363" y="1644122"/>
          <a:ext cx="5485901" cy="65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81" tIns="69581" rIns="69581" bIns="6958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analysis to identify </a:t>
          </a:r>
        </a:p>
      </dsp:txBody>
      <dsp:txXfrm>
        <a:off x="759363" y="1644122"/>
        <a:ext cx="5485901" cy="657457"/>
      </dsp:txXfrm>
    </dsp:sp>
    <dsp:sp modelId="{B20C19F6-0364-45E3-AD85-8731E1F3E224}">
      <dsp:nvSpPr>
        <dsp:cNvPr id="0" name=""/>
        <dsp:cNvSpPr/>
      </dsp:nvSpPr>
      <dsp:spPr>
        <a:xfrm>
          <a:off x="0" y="2465944"/>
          <a:ext cx="6245265" cy="6574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D5F0EA-63F8-4CBA-9E31-1E83B6E76B49}">
      <dsp:nvSpPr>
        <dsp:cNvPr id="0" name=""/>
        <dsp:cNvSpPr/>
      </dsp:nvSpPr>
      <dsp:spPr>
        <a:xfrm>
          <a:off x="198881" y="2613872"/>
          <a:ext cx="361601" cy="36160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B878A9-8F6F-46CD-93A1-CC432659A554}">
      <dsp:nvSpPr>
        <dsp:cNvPr id="0" name=""/>
        <dsp:cNvSpPr/>
      </dsp:nvSpPr>
      <dsp:spPr>
        <a:xfrm>
          <a:off x="759363" y="2465944"/>
          <a:ext cx="5485901" cy="65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81" tIns="69581" rIns="69581" bIns="6958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limitations, </a:t>
          </a:r>
        </a:p>
      </dsp:txBody>
      <dsp:txXfrm>
        <a:off x="759363" y="2465944"/>
        <a:ext cx="5485901" cy="657457"/>
      </dsp:txXfrm>
    </dsp:sp>
    <dsp:sp modelId="{87BB4516-C9D5-4547-8FB0-3B6081A73292}">
      <dsp:nvSpPr>
        <dsp:cNvPr id="0" name=""/>
        <dsp:cNvSpPr/>
      </dsp:nvSpPr>
      <dsp:spPr>
        <a:xfrm>
          <a:off x="0" y="3287766"/>
          <a:ext cx="6245265" cy="6574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3D306E-8E7C-438A-9B4E-650318858C4B}">
      <dsp:nvSpPr>
        <dsp:cNvPr id="0" name=""/>
        <dsp:cNvSpPr/>
      </dsp:nvSpPr>
      <dsp:spPr>
        <a:xfrm>
          <a:off x="198881" y="3435694"/>
          <a:ext cx="361601" cy="36160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B830A6-3508-4078-8E70-173BBF6508A6}">
      <dsp:nvSpPr>
        <dsp:cNvPr id="0" name=""/>
        <dsp:cNvSpPr/>
      </dsp:nvSpPr>
      <dsp:spPr>
        <a:xfrm>
          <a:off x="759363" y="3287766"/>
          <a:ext cx="5485901" cy="65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81" tIns="69581" rIns="69581" bIns="6958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Setting of parameters and </a:t>
          </a:r>
        </a:p>
      </dsp:txBody>
      <dsp:txXfrm>
        <a:off x="759363" y="3287766"/>
        <a:ext cx="5485901" cy="657457"/>
      </dsp:txXfrm>
    </dsp:sp>
    <dsp:sp modelId="{E043EC91-9BF8-4FAA-BBDA-C40CB22A4B3E}">
      <dsp:nvSpPr>
        <dsp:cNvPr id="0" name=""/>
        <dsp:cNvSpPr/>
      </dsp:nvSpPr>
      <dsp:spPr>
        <a:xfrm>
          <a:off x="0" y="4109589"/>
          <a:ext cx="6245265" cy="6574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C6EF06-2062-40E7-B5FD-CCE144809474}">
      <dsp:nvSpPr>
        <dsp:cNvPr id="0" name=""/>
        <dsp:cNvSpPr/>
      </dsp:nvSpPr>
      <dsp:spPr>
        <a:xfrm>
          <a:off x="198881" y="4257517"/>
          <a:ext cx="361601" cy="36160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37DE0C-A03A-4556-8F61-1AC817145E8F}">
      <dsp:nvSpPr>
        <dsp:cNvPr id="0" name=""/>
        <dsp:cNvSpPr/>
      </dsp:nvSpPr>
      <dsp:spPr>
        <a:xfrm>
          <a:off x="759363" y="4109589"/>
          <a:ext cx="5485901" cy="65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81" tIns="69581" rIns="69581" bIns="6958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visualizing the data for</a:t>
          </a:r>
        </a:p>
      </dsp:txBody>
      <dsp:txXfrm>
        <a:off x="759363" y="4109589"/>
        <a:ext cx="5485901" cy="657457"/>
      </dsp:txXfrm>
    </dsp:sp>
    <dsp:sp modelId="{C0C37574-20B4-4520-96EF-D03DCC3590DE}">
      <dsp:nvSpPr>
        <dsp:cNvPr id="0" name=""/>
        <dsp:cNvSpPr/>
      </dsp:nvSpPr>
      <dsp:spPr>
        <a:xfrm>
          <a:off x="0" y="4931411"/>
          <a:ext cx="6245265" cy="6574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DB70FC-148C-42F7-AD37-5A0A1585ED16}">
      <dsp:nvSpPr>
        <dsp:cNvPr id="0" name=""/>
        <dsp:cNvSpPr/>
      </dsp:nvSpPr>
      <dsp:spPr>
        <a:xfrm>
          <a:off x="198881" y="5079339"/>
          <a:ext cx="361601" cy="361601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EE341F-E753-4B4C-84E8-6ADC7DD9AD68}">
      <dsp:nvSpPr>
        <dsp:cNvPr id="0" name=""/>
        <dsp:cNvSpPr/>
      </dsp:nvSpPr>
      <dsp:spPr>
        <a:xfrm>
          <a:off x="759363" y="4931411"/>
          <a:ext cx="5485901" cy="65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81" tIns="69581" rIns="69581" bIns="6958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Story telling with consideration for data ethics</a:t>
          </a:r>
        </a:p>
      </dsp:txBody>
      <dsp:txXfrm>
        <a:off x="759363" y="4931411"/>
        <a:ext cx="5485901" cy="6574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4B88AA-40E4-40A6-9B86-D8FB1FEF1C97}">
      <dsp:nvSpPr>
        <dsp:cNvPr id="0" name=""/>
        <dsp:cNvSpPr/>
      </dsp:nvSpPr>
      <dsp:spPr>
        <a:xfrm>
          <a:off x="0" y="2402"/>
          <a:ext cx="564197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A0500B-B039-43B5-A926-E903D1345CF2}">
      <dsp:nvSpPr>
        <dsp:cNvPr id="0" name=""/>
        <dsp:cNvSpPr/>
      </dsp:nvSpPr>
      <dsp:spPr>
        <a:xfrm>
          <a:off x="0" y="2402"/>
          <a:ext cx="5641974" cy="1638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Limitations in data – accessing plastic waste data proved difficult</a:t>
          </a:r>
        </a:p>
      </dsp:txBody>
      <dsp:txXfrm>
        <a:off x="0" y="2402"/>
        <a:ext cx="5641974" cy="1638814"/>
      </dsp:txXfrm>
    </dsp:sp>
    <dsp:sp modelId="{D932810F-B861-4CE2-B105-6B087BD5B212}">
      <dsp:nvSpPr>
        <dsp:cNvPr id="0" name=""/>
        <dsp:cNvSpPr/>
      </dsp:nvSpPr>
      <dsp:spPr>
        <a:xfrm>
          <a:off x="0" y="1641217"/>
          <a:ext cx="5641974" cy="0"/>
        </a:xfrm>
        <a:prstGeom prst="line">
          <a:avLst/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 w="15875" cap="flat" cmpd="sng" algn="ctr">
          <a:solidFill>
            <a:schemeClr val="accent2">
              <a:hueOff val="-661686"/>
              <a:satOff val="746"/>
              <a:lumOff val="17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7DD3D6-7084-40BC-AC6E-438F95F173B0}">
      <dsp:nvSpPr>
        <dsp:cNvPr id="0" name=""/>
        <dsp:cNvSpPr/>
      </dsp:nvSpPr>
      <dsp:spPr>
        <a:xfrm>
          <a:off x="0" y="1641217"/>
          <a:ext cx="5641974" cy="1638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Further and expanded research could reveal more comprehensive trends pre and post 2023</a:t>
          </a:r>
        </a:p>
      </dsp:txBody>
      <dsp:txXfrm>
        <a:off x="0" y="1641217"/>
        <a:ext cx="5641974" cy="1638814"/>
      </dsp:txXfrm>
    </dsp:sp>
    <dsp:sp modelId="{1ECE9297-ABBA-4DB6-BE9F-F376F5538510}">
      <dsp:nvSpPr>
        <dsp:cNvPr id="0" name=""/>
        <dsp:cNvSpPr/>
      </dsp:nvSpPr>
      <dsp:spPr>
        <a:xfrm>
          <a:off x="0" y="3280032"/>
          <a:ext cx="5641974" cy="0"/>
        </a:xfrm>
        <a:prstGeom prst="line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accent2">
              <a:hueOff val="-1323373"/>
              <a:satOff val="1492"/>
              <a:lumOff val="3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C477D0-A34B-4859-A568-6D974FB224FB}">
      <dsp:nvSpPr>
        <dsp:cNvPr id="0" name=""/>
        <dsp:cNvSpPr/>
      </dsp:nvSpPr>
      <dsp:spPr>
        <a:xfrm>
          <a:off x="0" y="3280032"/>
          <a:ext cx="5641974" cy="1638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Plastic waste poses serious perils to the planet, and more progressive steps must be taken to reverse the existing trends</a:t>
          </a:r>
        </a:p>
      </dsp:txBody>
      <dsp:txXfrm>
        <a:off x="0" y="3280032"/>
        <a:ext cx="5641974" cy="16388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4.jpe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310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514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657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9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4502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17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965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654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029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10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0416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4529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arth.org/" TargetMode="External"/><Relationship Id="rId3" Type="http://schemas.openxmlformats.org/officeDocument/2006/relationships/hyperlink" Target="https://www.bbc.com/news/science-environment-64889284" TargetMode="External"/><Relationship Id="rId7" Type="http://schemas.openxmlformats.org/officeDocument/2006/relationships/hyperlink" Target="https://www.un.org/sustainabledevelopment/blog/2023/08/explainer-what-is-plastic-pollution/" TargetMode="External"/><Relationship Id="rId2" Type="http://schemas.openxmlformats.org/officeDocument/2006/relationships/hyperlink" Target="https://www.sas.org.uk/plastic-pollution/plastic-pollution-facts-figure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vingcompass.org/article/10-facts-about-plastic-pollution-you-absolutely-need-to-know" TargetMode="External"/><Relationship Id="rId5" Type="http://schemas.openxmlformats.org/officeDocument/2006/relationships/hyperlink" Target="https://www.unep.org/plastic-pollution" TargetMode="External"/><Relationship Id="rId10" Type="http://schemas.openxmlformats.org/officeDocument/2006/relationships/image" Target="../media/image9.jpeg"/><Relationship Id="rId4" Type="http://schemas.openxmlformats.org/officeDocument/2006/relationships/hyperlink" Target="https://oceanliteracy.unesco.org/plastic-pollution-ocean/" TargetMode="External"/><Relationship Id="rId9" Type="http://schemas.openxmlformats.org/officeDocument/2006/relationships/hyperlink" Target="https://www.kaggle.com/datasets/prajwaldongre/global-plastic-waste-2023-a-country-wise-analysi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6AA368-3FC7-82A9-A456-72AF027226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kern="0" dirty="0">
                <a:solidFill>
                  <a:srgbClr val="FFFFFF"/>
                </a:solidFill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Visualizing the perils of Plastic Pollution 2023 </a:t>
            </a:r>
            <a:endParaRPr lang="en-US"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060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366-9515-1049-79C9-BBBE4B691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CC4C80-619E-F9A4-A89F-70D70F432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584581"/>
            <a:ext cx="5806911" cy="5724144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466036-654C-6605-EE43-3F54B9D4E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911" y="584581"/>
            <a:ext cx="6385088" cy="57241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A3BF76-71C0-7EB5-8091-D4CC9A27D9BB}"/>
              </a:ext>
            </a:extLst>
          </p:cNvPr>
          <p:cNvSpPr txBox="1"/>
          <p:nvPr/>
        </p:nvSpPr>
        <p:spPr>
          <a:xfrm>
            <a:off x="3987538" y="103695"/>
            <a:ext cx="3676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&amp; Java Script</a:t>
            </a:r>
          </a:p>
        </p:txBody>
      </p:sp>
    </p:spTree>
    <p:extLst>
      <p:ext uri="{BB962C8B-B14F-4D97-AF65-F5344CB8AC3E}">
        <p14:creationId xmlns:p14="http://schemas.microsoft.com/office/powerpoint/2010/main" val="1780658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3E801-5F13-446D-6BF2-341E2990A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19128-0062-F35F-A005-EFC7C938E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F76EA1-942E-0EE4-F22C-5F4DC32B9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67" y="1"/>
            <a:ext cx="10471605" cy="39404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3773ED-DA90-1F1B-2567-201314D61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74" y="3940405"/>
            <a:ext cx="10869105" cy="282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285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DC81B2-6E3D-B827-9644-7220C751E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1A9B9E1-AE3D-4F69-9670-71C92ED1B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6C6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E49E1F-4522-917F-BD03-9D04F97F8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 fontScale="90000"/>
          </a:bodyPr>
          <a:lstStyle/>
          <a:p>
            <a:r>
              <a:rPr lang="de-DE" sz="2000" b="1" dirty="0">
                <a:solidFill>
                  <a:srgbClr val="FFFFFF"/>
                </a:solidFill>
              </a:rPr>
              <a:t>KEY FINDINGS </a:t>
            </a:r>
            <a:r>
              <a:rPr lang="en-US" sz="2000" b="1" dirty="0">
                <a:solidFill>
                  <a:srgbClr val="FFFFFF"/>
                </a:solidFill>
              </a:rPr>
              <a:t>VISUALIZED</a:t>
            </a:r>
            <a:br>
              <a:rPr lang="en-US" sz="2000" b="1" dirty="0">
                <a:solidFill>
                  <a:srgbClr val="FFFFFF"/>
                </a:solidFill>
              </a:rPr>
            </a:br>
            <a:br>
              <a:rPr lang="en-US" sz="2000" b="1" dirty="0">
                <a:solidFill>
                  <a:srgbClr val="FFFFFF"/>
                </a:solidFill>
              </a:rPr>
            </a:br>
            <a:br>
              <a:rPr lang="en-US" sz="2000" b="1" dirty="0">
                <a:solidFill>
                  <a:srgbClr val="FFFFFF"/>
                </a:solidFill>
              </a:rPr>
            </a:br>
            <a:r>
              <a:rPr lang="en-US" sz="2000" b="1" dirty="0">
                <a:solidFill>
                  <a:srgbClr val="FFFFFF"/>
                </a:solidFill>
              </a:rPr>
              <a:t>A. Plastic wastes generated in 2023</a:t>
            </a:r>
            <a:br>
              <a:rPr lang="en-US" sz="2000" b="1" dirty="0">
                <a:solidFill>
                  <a:srgbClr val="FFFFFF"/>
                </a:solidFill>
              </a:rPr>
            </a:br>
            <a:endParaRPr lang="en-US" sz="2000" b="1" dirty="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234ED8A-BEE3-4F34-B45B-731E1E292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0C519-202A-BB7E-C18E-01E3D02BD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FFFFFF"/>
                </a:solidFill>
              </a:rPr>
              <a:t>Industrialized countries  produced the most plastic wastes in 2023</a:t>
            </a:r>
          </a:p>
          <a:p>
            <a:pPr marL="0" indent="0"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826E31-2F9C-5875-A441-5EB58994BF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997" r="14468" b="1"/>
          <a:stretch/>
        </p:blipFill>
        <p:spPr>
          <a:xfrm>
            <a:off x="6096000" y="640080"/>
            <a:ext cx="5455921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090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C2820F-2AB2-95BD-0ECD-68AFD574F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ABAF9-CECD-3A86-CA9B-1EF057919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de-DE" sz="3600" b="1" dirty="0"/>
              <a:t>KEY FINDINGS </a:t>
            </a:r>
            <a:r>
              <a:rPr lang="en-US" sz="3600" b="1" dirty="0"/>
              <a:t>VISUALIZED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B8F0E-F1B3-3A1C-3FA4-A4EB2FEFE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Plastic waste production exceeded plastic waste recycling in 2023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99BF91-CA40-8664-EE0B-958C87FF2B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4405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64083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63EC85-73A5-AB00-5EA8-23B196262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06978-9B25-64EE-D29D-7E7880780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B. PLASTIC WASTES RECYCLING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369DFFD-0227-6530-07B1-BA7872D928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936" y="1218118"/>
            <a:ext cx="5458968" cy="44217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EB8483-47C8-E4E5-2EED-D426B65A466F}"/>
              </a:ext>
            </a:extLst>
          </p:cNvPr>
          <p:cNvSpPr txBox="1"/>
          <p:nvPr/>
        </p:nvSpPr>
        <p:spPr>
          <a:xfrm>
            <a:off x="6739128" y="2664886"/>
            <a:ext cx="4818888" cy="35507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Japan had the highest recycling rate –  at 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84.8</a:t>
            </a:r>
            <a:r>
              <a:rPr lang="en-US" sz="2400" dirty="0"/>
              <a:t> </a:t>
            </a:r>
            <a:r>
              <a:rPr lang="en-US" sz="2200" dirty="0"/>
              <a:t>% of the total plastic wastes it generated in 2023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France had the least recycling rate – at 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27.3</a:t>
            </a:r>
            <a:r>
              <a:rPr lang="en-US" sz="2400" dirty="0"/>
              <a:t> </a:t>
            </a:r>
            <a:r>
              <a:rPr lang="en-US" sz="2200" dirty="0"/>
              <a:t>% of the total plastic wastes it generated in 2023</a:t>
            </a:r>
          </a:p>
        </p:txBody>
      </p:sp>
    </p:spTree>
    <p:extLst>
      <p:ext uri="{BB962C8B-B14F-4D97-AF65-F5344CB8AC3E}">
        <p14:creationId xmlns:p14="http://schemas.microsoft.com/office/powerpoint/2010/main" val="2478117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8B6F7-9AF7-899E-2047-20027124D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Suggestion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0A54F-0936-1701-F570-38D01D04F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>
              <a:spcAft>
                <a:spcPts val="750"/>
              </a:spcAft>
              <a:buFont typeface="Wingdings" panose="05000000000000000000" pitchFamily="2" charset="2"/>
              <a:buChar char="§"/>
            </a:pPr>
            <a:r>
              <a:rPr lang="en-US" sz="1600" b="0" i="0" dirty="0">
                <a:solidFill>
                  <a:srgbClr val="111111"/>
                </a:solidFill>
                <a:effectLst/>
                <a:latin typeface="adobe-caslon-pro"/>
              </a:rPr>
              <a:t>Avoid single-use</a:t>
            </a:r>
          </a:p>
          <a:p>
            <a:pPr algn="l">
              <a:spcAft>
                <a:spcPts val="750"/>
              </a:spcAft>
              <a:buFont typeface="Wingdings" panose="05000000000000000000" pitchFamily="2" charset="2"/>
              <a:buChar char="§"/>
            </a:pPr>
            <a:r>
              <a:rPr lang="en-US" sz="1600" b="0" i="0" dirty="0">
                <a:solidFill>
                  <a:srgbClr val="111111"/>
                </a:solidFill>
                <a:effectLst/>
                <a:latin typeface="adobe-caslon-pro"/>
              </a:rPr>
              <a:t>Take a cloth bag when you go shopping</a:t>
            </a:r>
          </a:p>
          <a:p>
            <a:pPr algn="l">
              <a:spcAft>
                <a:spcPts val="750"/>
              </a:spcAft>
              <a:buFont typeface="Wingdings" panose="05000000000000000000" pitchFamily="2" charset="2"/>
              <a:buChar char="§"/>
            </a:pPr>
            <a:r>
              <a:rPr lang="en-US" sz="1600" b="0" i="0" dirty="0">
                <a:solidFill>
                  <a:srgbClr val="111111"/>
                </a:solidFill>
                <a:effectLst/>
                <a:latin typeface="adobe-caslon-pro"/>
              </a:rPr>
              <a:t>Replace plastic Tupperware for glass or steel containers</a:t>
            </a:r>
          </a:p>
          <a:p>
            <a:pPr algn="l">
              <a:spcAft>
                <a:spcPts val="750"/>
              </a:spcAft>
              <a:buFont typeface="Wingdings" panose="05000000000000000000" pitchFamily="2" charset="2"/>
              <a:buChar char="§"/>
            </a:pPr>
            <a:r>
              <a:rPr lang="en-US" sz="1600" b="0" i="0" dirty="0">
                <a:solidFill>
                  <a:srgbClr val="111111"/>
                </a:solidFill>
                <a:effectLst/>
                <a:latin typeface="adobe-caslon-pro"/>
              </a:rPr>
              <a:t>Use a refillable water bottle</a:t>
            </a:r>
          </a:p>
          <a:p>
            <a:pPr algn="l">
              <a:spcAft>
                <a:spcPts val="750"/>
              </a:spcAft>
              <a:buFont typeface="Wingdings" panose="05000000000000000000" pitchFamily="2" charset="2"/>
              <a:buChar char="§"/>
            </a:pPr>
            <a:r>
              <a:rPr lang="en-US" sz="1600" b="0" i="0" dirty="0">
                <a:solidFill>
                  <a:srgbClr val="111111"/>
                </a:solidFill>
                <a:effectLst/>
                <a:latin typeface="adobe-caslon-pro"/>
              </a:rPr>
              <a:t>Compost food waste to avoid plastic garbage bags</a:t>
            </a:r>
          </a:p>
          <a:p>
            <a:pPr algn="l">
              <a:spcAft>
                <a:spcPts val="750"/>
              </a:spcAft>
              <a:buFont typeface="Wingdings" panose="05000000000000000000" pitchFamily="2" charset="2"/>
              <a:buChar char="§"/>
            </a:pPr>
            <a:r>
              <a:rPr lang="en-US" sz="8000" dirty="0">
                <a:solidFill>
                  <a:srgbClr val="111111"/>
                </a:solidFill>
                <a:latin typeface="adobe-caslon-pro"/>
              </a:rPr>
              <a:t>Recycle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588039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90DFC1-0A5C-C9CC-60AE-2C9032B08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422F06-6017-4361-8872-E0E2CEB20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81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04C870-3FF9-6F12-9934-89805AB6CF03}"/>
              </a:ext>
            </a:extLst>
          </p:cNvPr>
          <p:cNvSpPr txBox="1"/>
          <p:nvPr/>
        </p:nvSpPr>
        <p:spPr>
          <a:xfrm>
            <a:off x="643468" y="643467"/>
            <a:ext cx="3415612" cy="5571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kern="1200" cap="all" spc="1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1734883-9637-0875-68F4-DC4F8BDB20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0780134"/>
              </p:ext>
            </p:extLst>
          </p:nvPr>
        </p:nvGraphicFramePr>
        <p:xfrm>
          <a:off x="5603875" y="954088"/>
          <a:ext cx="5641975" cy="492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8725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1796" y="336560"/>
            <a:ext cx="8596668" cy="57786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 YOU.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QUESITONS</a:t>
            </a:r>
          </a:p>
        </p:txBody>
      </p:sp>
      <p:pic>
        <p:nvPicPr>
          <p:cNvPr id="1026" name="Picture 2" descr="question mark">
            <a:extLst>
              <a:ext uri="{FF2B5EF4-FFF2-40B4-BE49-F238E27FC236}">
                <a16:creationId xmlns:a16="http://schemas.microsoft.com/office/drawing/2014/main" id="{496A094E-C39D-6557-207C-05001D1CD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257" y="2285999"/>
            <a:ext cx="2828925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2726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325370"/>
            <a:ext cx="4368602" cy="681498"/>
          </a:xfrm>
        </p:spPr>
        <p:txBody>
          <a:bodyPr anchor="b">
            <a:normAutofit/>
          </a:bodyPr>
          <a:lstStyle/>
          <a:p>
            <a:r>
              <a:rPr lang="en-US" sz="3600" dirty="0"/>
              <a:t>Contents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" y="1089062"/>
            <a:ext cx="4243589" cy="5104506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en-US" b="1" dirty="0"/>
              <a:t>ABSTRACT</a:t>
            </a:r>
          </a:p>
          <a:p>
            <a:pPr marL="571500" indent="-571500">
              <a:buFont typeface="+mj-lt"/>
              <a:buAutoNum type="romanUcPeriod"/>
            </a:pPr>
            <a:r>
              <a:rPr lang="de-DE" b="1" dirty="0"/>
              <a:t>OBJECTIVES</a:t>
            </a:r>
          </a:p>
          <a:p>
            <a:pPr marL="571500" indent="-571500">
              <a:buFont typeface="+mj-lt"/>
              <a:buAutoNum type="romanUcPeriod"/>
            </a:pPr>
            <a:r>
              <a:rPr lang="de-DE" b="1" dirty="0"/>
              <a:t>PLASTIC WASTE – AN EMERGING GLOBAL CRISIS</a:t>
            </a: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b="1" dirty="0"/>
              <a:t>RESEARCH QUESTIONS</a:t>
            </a:r>
          </a:p>
          <a:p>
            <a:pPr marL="571500" indent="-571500">
              <a:buFont typeface="+mj-lt"/>
              <a:buAutoNum type="romanUcPeriod"/>
            </a:pPr>
            <a:r>
              <a:rPr lang="en-US" b="1" dirty="0"/>
              <a:t>METHODOLOGY </a:t>
            </a:r>
          </a:p>
          <a:p>
            <a:pPr marL="571500" indent="-571500">
              <a:buFont typeface="+mj-lt"/>
              <a:buAutoNum type="romanUcPeriod"/>
            </a:pPr>
            <a:r>
              <a:rPr lang="en-US" b="1" dirty="0"/>
              <a:t>KEY FINDINGS VISUALIZED: </a:t>
            </a:r>
          </a:p>
          <a:p>
            <a:pPr marL="400050" indent="-400050">
              <a:buFont typeface="+mj-lt"/>
              <a:buAutoNum type="romanUcPeriod"/>
            </a:pPr>
            <a:r>
              <a:rPr lang="en-US" b="1" dirty="0"/>
              <a:t>	A. PLASTIC WASTES</a:t>
            </a:r>
          </a:p>
          <a:p>
            <a:pPr marL="400050" indent="-400050">
              <a:buFont typeface="+mj-lt"/>
              <a:buAutoNum type="romanUcPeriod"/>
            </a:pPr>
            <a:r>
              <a:rPr lang="en-US" b="1" dirty="0"/>
              <a:t>	B. RECYCLING</a:t>
            </a:r>
          </a:p>
          <a:p>
            <a:pPr marL="400050" indent="-400050">
              <a:buFont typeface="+mj-lt"/>
              <a:buAutoNum type="romanUcPeriod"/>
            </a:pPr>
            <a:r>
              <a:rPr lang="en-US" b="1" dirty="0"/>
              <a:t> CONCLUSION </a:t>
            </a:r>
            <a:endParaRPr lang="en-US" dirty="0"/>
          </a:p>
        </p:txBody>
      </p:sp>
      <p:pic>
        <p:nvPicPr>
          <p:cNvPr id="2054" name="Picture 6" descr="blue labeled plastic bottles">
            <a:extLst>
              <a:ext uri="{FF2B5EF4-FFF2-40B4-BE49-F238E27FC236}">
                <a16:creationId xmlns:a16="http://schemas.microsoft.com/office/drawing/2014/main" id="{D67E21A5-23F1-4895-C49D-3E63BABC7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7" r="12716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4942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123291"/>
            <a:ext cx="4368602" cy="1047964"/>
          </a:xfrm>
        </p:spPr>
        <p:txBody>
          <a:bodyPr anchor="b">
            <a:normAutofit/>
          </a:bodyPr>
          <a:lstStyle/>
          <a:p>
            <a:r>
              <a:rPr lang="en-US" sz="5400" b="1" dirty="0"/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240" y="1171255"/>
            <a:ext cx="4462429" cy="5280916"/>
          </a:xfrm>
        </p:spPr>
        <p:txBody>
          <a:bodyPr>
            <a:normAutofit/>
          </a:bodyPr>
          <a:lstStyle/>
          <a:p>
            <a:pPr marR="0" algn="just"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Plastic waste poses great peril to human and other life forms. </a:t>
            </a:r>
          </a:p>
          <a:p>
            <a:pPr marR="0" algn="just"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</a:t>
            </a:r>
            <a:r>
              <a:rPr lang="en-US" dirty="0"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ncontrolled </a:t>
            </a:r>
            <a:r>
              <a:rPr lang="en-US" dirty="0"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plastic waste production across the world</a:t>
            </a:r>
            <a:r>
              <a:rPr lang="en-US" dirty="0"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R="0" algn="just"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Tons of plastic waste dumped into the oceans and landfills annually</a:t>
            </a:r>
            <a:endParaRPr lang="en-US" dirty="0">
              <a:latin typeface="Garamond" panose="020204040303010108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algn="just"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Production </a:t>
            </a:r>
            <a:r>
              <a:rPr lang="en-US" dirty="0"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rate higher than recycling rate</a:t>
            </a:r>
            <a:endParaRPr lang="en-US" dirty="0"/>
          </a:p>
        </p:txBody>
      </p:sp>
      <p:pic>
        <p:nvPicPr>
          <p:cNvPr id="3074" name="Picture 2" descr="Heaps of waste on landfill, environmental concept. Copy space.">
            <a:extLst>
              <a:ext uri="{FF2B5EF4-FFF2-40B4-BE49-F238E27FC236}">
                <a16:creationId xmlns:a16="http://schemas.microsoft.com/office/drawing/2014/main" id="{44ABAC3D-622E-C615-D409-5E8F6024D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1" r="17626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353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/>
              <a:t>OBJECTIVES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6CE7181-745E-C29E-A7A2-E991D1C825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5204525"/>
              </p:ext>
            </p:extLst>
          </p:nvPr>
        </p:nvGraphicFramePr>
        <p:xfrm>
          <a:off x="838200" y="1737360"/>
          <a:ext cx="10506456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7044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de-DE" sz="4200" b="1"/>
              <a:t>Plastic waste – an emerging global crisis</a:t>
            </a:r>
            <a:endParaRPr lang="en-US" sz="4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2683839"/>
          </a:xfrm>
        </p:spPr>
        <p:txBody>
          <a:bodyPr>
            <a:normAutofit fontScale="550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Here are some of the websites we use for our research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400" b="0" i="0" u="sng" dirty="0">
                <a:effectLst/>
                <a:latin typeface="Slack-Lato"/>
                <a:hlinkClick r:id="rId2"/>
              </a:rPr>
              <a:t>https://www.sas.org.uk/plastic-pollution/plastic-pollution-facts-figures/</a:t>
            </a:r>
            <a:endParaRPr lang="en-US" sz="1400" b="0" i="0" u="sng" dirty="0">
              <a:effectLst/>
              <a:latin typeface="Slack-Lato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400" dirty="0">
                <a:hlinkClick r:id="rId3"/>
              </a:rPr>
              <a:t>Oceans littered with 171 trillion plastic pieces</a:t>
            </a:r>
            <a:endParaRPr lang="en-US" sz="1400" b="0" i="0" u="sng" dirty="0">
              <a:effectLst/>
              <a:latin typeface="Slack-Lato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400" dirty="0">
                <a:hlinkClick r:id="rId4"/>
              </a:rPr>
              <a:t>Ocean plastic pollution an overview: data and statistics</a:t>
            </a:r>
            <a:endParaRPr lang="en-US" sz="1400" b="0" i="0" u="sng" dirty="0">
              <a:effectLst/>
              <a:latin typeface="Slack-Lato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400" dirty="0">
                <a:hlinkClick r:id="rId5"/>
              </a:rPr>
              <a:t>https://www.unep.org/plastic-pollution</a:t>
            </a:r>
            <a:endParaRPr lang="en-US" sz="14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1400" dirty="0">
                <a:hlinkClick r:id="rId6"/>
              </a:rPr>
              <a:t>12 Facts About Plastic Pollution You Need to Know - Giving Compass</a:t>
            </a:r>
            <a:endParaRPr lang="en-US" sz="14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1400" dirty="0">
                <a:hlinkClick r:id="rId7"/>
              </a:rPr>
              <a:t>Fast Facts - What is Plastic Pollution? - United Nations Sustainable Development</a:t>
            </a:r>
            <a:endParaRPr lang="en-US" sz="14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1100" dirty="0" err="1">
                <a:hlinkClick r:id="rId8"/>
              </a:rPr>
              <a:t>Earth.Org</a:t>
            </a:r>
            <a:endParaRPr lang="en-US" sz="14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Slack-Lato"/>
              </a:rPr>
              <a:t> Our data source</a:t>
            </a:r>
            <a:endParaRPr lang="en-US" sz="1400" u="sng" dirty="0">
              <a:latin typeface="Slack-Lato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900" dirty="0">
                <a:hlinkClick r:id="rId9"/>
              </a:rPr>
              <a:t>Global Plastic Waste 2023: Country-wise Data</a:t>
            </a:r>
            <a:endParaRPr lang="en-US" sz="1900" dirty="0"/>
          </a:p>
        </p:txBody>
      </p:sp>
      <p:pic>
        <p:nvPicPr>
          <p:cNvPr id="4098" name="Picture 2" descr="blue and white plastic pack lot">
            <a:extLst>
              <a:ext uri="{FF2B5EF4-FFF2-40B4-BE49-F238E27FC236}">
                <a16:creationId xmlns:a16="http://schemas.microsoft.com/office/drawing/2014/main" id="{8706AC8C-5CA9-B640-D4DF-949FA9D96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1" r="20885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822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DB4BD5-1533-B7B6-5B51-9E72F88F7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F18D-91CA-3BD2-13CE-26A6466E3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de-DE" sz="5400" b="1"/>
              <a:t>RESEARCH QUESTION</a:t>
            </a:r>
            <a:endParaRPr lang="en-US" sz="5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19C7F-5BCC-7483-F305-A6C5E1A232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R="0" lvl="0">
              <a:buFont typeface="Wingdings" panose="05000000000000000000" pitchFamily="2" charset="2"/>
              <a:buChar char="q"/>
            </a:pPr>
            <a:r>
              <a:rPr lang="en-US" sz="2200" dirty="0"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What are the prevailing trends in plastic pollution?</a:t>
            </a:r>
            <a:endParaRPr lang="en-US" sz="22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lvl="0">
              <a:buFont typeface="Wingdings" panose="05000000000000000000" pitchFamily="2" charset="2"/>
              <a:buChar char="q"/>
            </a:pPr>
            <a:r>
              <a:rPr lang="en-US" sz="2200" dirty="0"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What are the top 10 countries generating the most plastic waste?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200" dirty="0"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What are the top 10 countries recycling plastic waste?</a:t>
            </a:r>
            <a:endParaRPr lang="en-US" sz="22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lvl="0"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sz="2200" dirty="0">
                <a:effectLst/>
                <a:latin typeface="Garamond" panose="020204040303010108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What will be the long-term consequences if plastic pollution is not reversed?</a:t>
            </a:r>
            <a:endParaRPr lang="en-US" sz="22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endParaRPr lang="en-US" sz="2200" dirty="0"/>
          </a:p>
        </p:txBody>
      </p:sp>
      <p:pic>
        <p:nvPicPr>
          <p:cNvPr id="1028" name="Picture 4" descr="plastic takes 500 years to decompose poster on black surface">
            <a:extLst>
              <a:ext uri="{FF2B5EF4-FFF2-40B4-BE49-F238E27FC236}">
                <a16:creationId xmlns:a16="http://schemas.microsoft.com/office/drawing/2014/main" id="{4B7EE48A-653B-A765-6700-6EB797720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2"/>
          <a:stretch/>
        </p:blipFill>
        <p:spPr bwMode="auto">
          <a:xfrm>
            <a:off x="203283" y="299344"/>
            <a:ext cx="4243589" cy="6248731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7815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773EB4-B93A-98A2-CEC6-6E12935E5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2C947-329A-ED84-C64E-CC479E0E6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de-DE" b="1" dirty="0"/>
              <a:t>METHODOLOGY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C1627AB-0BAE-09CC-3C13-976D8CBDE2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2451845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6230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2DF6B-D267-CEE8-F9ED-1EF8B6BBE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Some Facts about plastic pollution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0A1A1-EF6B-7B6E-E18B-26247D544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Only 9% of all plastic produced is recycled.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2 million plastic bags are used every minute worldwide.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Every minute of every day, a truckload of plastic is dumped into the ocean.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Every day, the equivalent of over 2,000 garbage trucks full of plastic are dumped into our oceans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One million plastic bottles are bought every minute.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Half of all plastics ever manufactured have been made in the last 20 years.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About eight million tons of plastic waste escape into the oceans from coastal nations every year.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Plastic pollution chokes marine wildlife, damages soil, and poisons groundwater.</a:t>
            </a:r>
          </a:p>
        </p:txBody>
      </p:sp>
    </p:spTree>
    <p:extLst>
      <p:ext uri="{BB962C8B-B14F-4D97-AF65-F5344CB8AC3E}">
        <p14:creationId xmlns:p14="http://schemas.microsoft.com/office/powerpoint/2010/main" val="843315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3F8A5A-E5ED-9778-1AE8-9D1801395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0F34929-E480-30B5-FA9C-E4D649AAF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Oval 5">
            <a:extLst>
              <a:ext uri="{FF2B5EF4-FFF2-40B4-BE49-F238E27FC236}">
                <a16:creationId xmlns:a16="http://schemas.microsoft.com/office/drawing/2014/main" id="{A6F76CF6-BBF8-8FB7-DA71-A14EB75F6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5B075C1-6B7A-E065-2EB3-1ECAFECA8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24CF743-B9A9-FD18-CB62-8A0AE5F58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87917-2AF5-1EAB-3F57-2972B4C06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11" y="648182"/>
            <a:ext cx="3316132" cy="35810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kern="1200" cap="all" spc="200" baseline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pOstgre</a:t>
            </a:r>
            <a:r>
              <a:rPr lang="en-US" sz="4400" kern="1200" cap="all" spc="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sql</a:t>
            </a:r>
            <a:endParaRPr lang="en-US" sz="4400" kern="1200" cap="all" spc="200" baseline="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48AF2E-605B-8AB0-BA87-4581048C1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9085" y="4343196"/>
            <a:ext cx="5029200" cy="0"/>
          </a:xfrm>
          <a:prstGeom prst="line">
            <a:avLst/>
          </a:prstGeom>
          <a:ln w="19050">
            <a:solidFill>
              <a:srgbClr val="F49A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A7DA2FD-E138-6D6B-45B7-79DAC210A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828" y="173761"/>
            <a:ext cx="7353172" cy="6510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02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2455</TotalTime>
  <Words>552</Words>
  <Application>Microsoft Office PowerPoint</Application>
  <PresentationFormat>Widescreen</PresentationFormat>
  <Paragraphs>77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adobe-caslon-pro</vt:lpstr>
      <vt:lpstr>Aptos</vt:lpstr>
      <vt:lpstr>Aptos Narrow</vt:lpstr>
      <vt:lpstr>Arial</vt:lpstr>
      <vt:lpstr>Garamond</vt:lpstr>
      <vt:lpstr>Slack-Lato</vt:lpstr>
      <vt:lpstr>Tw Cen MT</vt:lpstr>
      <vt:lpstr>Tw Cen MT Condensed</vt:lpstr>
      <vt:lpstr>Wingdings</vt:lpstr>
      <vt:lpstr>Wingdings 3</vt:lpstr>
      <vt:lpstr>Integral</vt:lpstr>
      <vt:lpstr>Visualizing the perils of Plastic Pollution 2023 </vt:lpstr>
      <vt:lpstr>Contents Outline</vt:lpstr>
      <vt:lpstr>Abstract</vt:lpstr>
      <vt:lpstr>OBJECTIVES</vt:lpstr>
      <vt:lpstr>Plastic waste – an emerging global crisis</vt:lpstr>
      <vt:lpstr>RESEARCH QUESTION</vt:lpstr>
      <vt:lpstr>METHODOLOGY</vt:lpstr>
      <vt:lpstr>Some Facts about plastic pollution</vt:lpstr>
      <vt:lpstr>pOstgresql</vt:lpstr>
      <vt:lpstr>PowerPoint Presentation</vt:lpstr>
      <vt:lpstr>PowerPoint Presentation</vt:lpstr>
      <vt:lpstr>KEY FINDINGS VISUALIZED   A. Plastic wastes generated in 2023 </vt:lpstr>
      <vt:lpstr>KEY FINDINGS VISUALIZED</vt:lpstr>
      <vt:lpstr>B. PLASTIC WASTES RECYCLING</vt:lpstr>
      <vt:lpstr>Suggestion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Liberian Law Advice Presentation one (1) specified regulation, and two related manuals promulgated by the Forestry Development Authority (FDA).</dc:title>
  <dc:creator>Prince E. Decker</dc:creator>
  <cp:lastModifiedBy>DJ Dimetros</cp:lastModifiedBy>
  <cp:revision>18</cp:revision>
  <dcterms:created xsi:type="dcterms:W3CDTF">2023-11-21T15:35:11Z</dcterms:created>
  <dcterms:modified xsi:type="dcterms:W3CDTF">2025-02-14T00:56:18Z</dcterms:modified>
</cp:coreProperties>
</file>

<file path=docProps/thumbnail.jpeg>
</file>